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2" r:id="rId4"/>
    <p:sldMasterId id="2147483684" r:id="rId5"/>
  </p:sldMasterIdLst>
  <p:sldIdLst>
    <p:sldId id="272" r:id="rId6"/>
    <p:sldId id="264" r:id="rId7"/>
    <p:sldId id="275" r:id="rId8"/>
    <p:sldId id="276" r:id="rId9"/>
    <p:sldId id="277" r:id="rId10"/>
    <p:sldId id="280" r:id="rId11"/>
    <p:sldId id="278" r:id="rId12"/>
    <p:sldId id="281" r:id="rId13"/>
    <p:sldId id="279" r:id="rId14"/>
    <p:sldId id="283" r:id="rId15"/>
    <p:sldId id="282" r:id="rId16"/>
  </p:sldIdLst>
  <p:sldSz cx="9144000" cy="6858000" type="screen4x3"/>
  <p:notesSz cx="6858000" cy="9144000"/>
  <p:defaultText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166"/>
    <p:restoredTop sz="94671"/>
  </p:normalViewPr>
  <p:slideViewPr>
    <p:cSldViewPr snapToGrid="0" snapToObjects="1">
      <p:cViewPr varScale="1">
        <p:scale>
          <a:sx n="69" d="100"/>
          <a:sy n="69" d="100"/>
        </p:scale>
        <p:origin x="1146"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slide" Target="slides/slide10.xml"/><Relationship Id="rId10" Type="http://schemas.openxmlformats.org/officeDocument/2006/relationships/slide" Target="slides/slide5.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Front Cover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24000" y="1547790"/>
            <a:ext cx="6421897" cy="1096454"/>
          </a:xfrm>
          <a:prstGeom prst="rect">
            <a:avLst/>
          </a:prstGeom>
        </p:spPr>
        <p:txBody>
          <a:bodyPr lIns="0" tIns="0" rIns="0" bIns="0" anchor="t" anchorCtr="0">
            <a:spAutoFit/>
          </a:bodyPr>
          <a:lstStyle>
            <a:lvl1pPr algn="l">
              <a:lnSpc>
                <a:spcPct val="95000"/>
              </a:lnSpc>
              <a:defRPr sz="3750" baseline="0">
                <a:solidFill>
                  <a:schemeClr val="tx2"/>
                </a:solidFill>
              </a:defRPr>
            </a:lvl1pPr>
          </a:lstStyle>
          <a:p>
            <a:r>
              <a:rPr lang="en-US" dirty="0"/>
              <a:t>Click to add headline here up to two lines</a:t>
            </a:r>
          </a:p>
        </p:txBody>
      </p:sp>
      <p:sp>
        <p:nvSpPr>
          <p:cNvPr id="3" name="Subtitle 2"/>
          <p:cNvSpPr>
            <a:spLocks noGrp="1"/>
          </p:cNvSpPr>
          <p:nvPr>
            <p:ph type="subTitle" idx="1"/>
          </p:nvPr>
        </p:nvSpPr>
        <p:spPr>
          <a:xfrm>
            <a:off x="324000" y="3429001"/>
            <a:ext cx="6858000" cy="1178169"/>
          </a:xfrm>
          <a:prstGeom prst="rect">
            <a:avLst/>
          </a:prstGeom>
        </p:spPr>
        <p:txBody>
          <a:bodyPr lIns="0" tIns="0" rIns="0" bIns="0">
            <a:normAutofit/>
          </a:bodyPr>
          <a:lstStyle>
            <a:lvl1pPr marL="0" indent="0" algn="l">
              <a:lnSpc>
                <a:spcPct val="95000"/>
              </a:lnSpc>
              <a:spcBef>
                <a:spcPts val="0"/>
              </a:spcBef>
              <a:spcAft>
                <a:spcPts val="1125"/>
              </a:spcAft>
              <a:buNone/>
              <a:defRPr sz="1900" kern="1200" spc="0" baseline="0"/>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en-US" dirty="0"/>
              <a:t>Click to edit Master subtitle style</a:t>
            </a:r>
          </a:p>
        </p:txBody>
      </p:sp>
      <p:pic>
        <p:nvPicPr>
          <p:cNvPr id="22" name="Picture 21"/>
          <p:cNvPicPr>
            <a:picLocks/>
          </p:cNvPicPr>
          <p:nvPr/>
        </p:nvPicPr>
        <p:blipFill>
          <a:blip r:embed="rId2">
            <a:extLst>
              <a:ext uri="{28A0092B-C50C-407E-A947-70E740481C1C}">
                <a14:useLocalDpi xmlns:a14="http://schemas.microsoft.com/office/drawing/2010/main" val="0"/>
              </a:ext>
            </a:extLst>
          </a:blip>
          <a:stretch>
            <a:fillRect/>
          </a:stretch>
        </p:blipFill>
        <p:spPr>
          <a:xfrm>
            <a:off x="0" y="5620380"/>
            <a:ext cx="9157787" cy="917448"/>
          </a:xfrm>
          <a:prstGeom prst="rect">
            <a:avLst/>
          </a:prstGeom>
        </p:spPr>
      </p:pic>
      <p:pic>
        <p:nvPicPr>
          <p:cNvPr id="7" name="Picture 6">
            <a:extLst>
              <a:ext uri="{FF2B5EF4-FFF2-40B4-BE49-F238E27FC236}">
                <a16:creationId xmlns:a16="http://schemas.microsoft.com/office/drawing/2014/main" id="{6C73D448-4B10-5C4D-B4F5-074A5151FF87}"/>
              </a:ext>
            </a:extLst>
          </p:cNvPr>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6826897" y="332749"/>
            <a:ext cx="1993103" cy="327152"/>
          </a:xfrm>
          <a:prstGeom prst="rect">
            <a:avLst/>
          </a:prstGeom>
        </p:spPr>
      </p:pic>
    </p:spTree>
    <p:extLst>
      <p:ext uri="{BB962C8B-B14F-4D97-AF65-F5344CB8AC3E}">
        <p14:creationId xmlns:p14="http://schemas.microsoft.com/office/powerpoint/2010/main" val="971658910"/>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1_White divider slide - cropped thread - co-brand">
    <p:spTree>
      <p:nvGrpSpPr>
        <p:cNvPr id="1" name=""/>
        <p:cNvGrpSpPr/>
        <p:nvPr/>
      </p:nvGrpSpPr>
      <p:grpSpPr>
        <a:xfrm>
          <a:off x="0" y="0"/>
          <a:ext cx="0" cy="0"/>
          <a:chOff x="0" y="0"/>
          <a:chExt cx="0" cy="0"/>
        </a:xfrm>
      </p:grpSpPr>
      <p:pic>
        <p:nvPicPr>
          <p:cNvPr id="4" name="Picture 3"/>
          <p:cNvPicPr>
            <a:picLocks/>
          </p:cNvPicPr>
          <p:nvPr/>
        </p:nvPicPr>
        <p:blipFill>
          <a:blip r:embed="rId2">
            <a:extLst>
              <a:ext uri="{28A0092B-C50C-407E-A947-70E740481C1C}">
                <a14:useLocalDpi xmlns:a14="http://schemas.microsoft.com/office/drawing/2010/main" val="0"/>
              </a:ext>
            </a:extLst>
          </a:blip>
          <a:stretch>
            <a:fillRect/>
          </a:stretch>
        </p:blipFill>
        <p:spPr>
          <a:xfrm>
            <a:off x="1" y="1"/>
            <a:ext cx="9143999" cy="6857999"/>
          </a:xfrm>
          <a:prstGeom prst="rect">
            <a:avLst/>
          </a:prstGeom>
        </p:spPr>
      </p:pic>
      <p:sp>
        <p:nvSpPr>
          <p:cNvPr id="3" name="Subtitle 2"/>
          <p:cNvSpPr>
            <a:spLocks noGrp="1"/>
          </p:cNvSpPr>
          <p:nvPr>
            <p:ph type="subTitle" idx="1"/>
          </p:nvPr>
        </p:nvSpPr>
        <p:spPr>
          <a:xfrm>
            <a:off x="324000" y="4091168"/>
            <a:ext cx="4716630" cy="1178169"/>
          </a:xfrm>
          <a:prstGeom prst="rect">
            <a:avLst/>
          </a:prstGeom>
        </p:spPr>
        <p:txBody>
          <a:bodyPr lIns="0" tIns="0" rIns="0" bIns="0">
            <a:normAutofit/>
          </a:bodyPr>
          <a:lstStyle>
            <a:lvl1pPr marL="0" indent="0" algn="l">
              <a:lnSpc>
                <a:spcPct val="95000"/>
              </a:lnSpc>
              <a:spcBef>
                <a:spcPts val="0"/>
              </a:spcBef>
              <a:spcAft>
                <a:spcPts val="1125"/>
              </a:spcAft>
              <a:buNone/>
              <a:defRPr sz="1900" kern="1200" spc="0" baseline="0">
                <a:solidFill>
                  <a:schemeClr val="bg1"/>
                </a:solidFill>
              </a:defRPr>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en-US" dirty="0"/>
              <a:t>Click to edit Master subtitle style</a:t>
            </a:r>
          </a:p>
        </p:txBody>
      </p:sp>
      <p:pic>
        <p:nvPicPr>
          <p:cNvPr id="7" name="Picture 6"/>
          <p:cNvPicPr>
            <a:picLocks/>
          </p:cNvPicPr>
          <p:nvPr/>
        </p:nvPicPr>
        <p:blipFill>
          <a:blip r:embed="rId3">
            <a:extLst>
              <a:ext uri="{28A0092B-C50C-407E-A947-70E740481C1C}">
                <a14:useLocalDpi xmlns:a14="http://schemas.microsoft.com/office/drawing/2010/main" val="0"/>
              </a:ext>
            </a:extLst>
          </a:blip>
          <a:stretch>
            <a:fillRect/>
          </a:stretch>
        </p:blipFill>
        <p:spPr>
          <a:xfrm>
            <a:off x="6826897" y="332749"/>
            <a:ext cx="1993103" cy="327152"/>
          </a:xfrm>
          <a:prstGeom prst="rect">
            <a:avLst/>
          </a:prstGeom>
        </p:spPr>
      </p:pic>
      <p:sp>
        <p:nvSpPr>
          <p:cNvPr id="8" name="Title 1"/>
          <p:cNvSpPr>
            <a:spLocks noGrp="1"/>
          </p:cNvSpPr>
          <p:nvPr>
            <p:ph type="ctrTitle" hasCustomPrompt="1"/>
          </p:nvPr>
        </p:nvSpPr>
        <p:spPr>
          <a:xfrm>
            <a:off x="324001" y="1547790"/>
            <a:ext cx="4198808" cy="1644681"/>
          </a:xfrm>
          <a:prstGeom prst="rect">
            <a:avLst/>
          </a:prstGeom>
        </p:spPr>
        <p:txBody>
          <a:bodyPr wrap="square" lIns="0" tIns="0" rIns="0" bIns="0" anchor="t" anchorCtr="0">
            <a:spAutoFit/>
          </a:bodyPr>
          <a:lstStyle>
            <a:lvl1pPr algn="l">
              <a:lnSpc>
                <a:spcPct val="95000"/>
              </a:lnSpc>
              <a:defRPr sz="3750" baseline="0">
                <a:solidFill>
                  <a:schemeClr val="bg1"/>
                </a:solidFill>
              </a:defRPr>
            </a:lvl1pPr>
          </a:lstStyle>
          <a:p>
            <a:r>
              <a:rPr lang="en-US" dirty="0"/>
              <a:t>Click to add headline here up to three lines</a:t>
            </a:r>
          </a:p>
        </p:txBody>
      </p:sp>
    </p:spTree>
    <p:extLst>
      <p:ext uri="{BB962C8B-B14F-4D97-AF65-F5344CB8AC3E}">
        <p14:creationId xmlns:p14="http://schemas.microsoft.com/office/powerpoint/2010/main" val="2073244928"/>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White divider slide - primary thread">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24001" y="1547791"/>
            <a:ext cx="4248000" cy="789447"/>
          </a:xfrm>
          <a:prstGeom prst="rect">
            <a:avLst/>
          </a:prstGeom>
        </p:spPr>
        <p:txBody>
          <a:bodyPr wrap="square" lIns="0" tIns="0" rIns="0" bIns="0" anchor="t" anchorCtr="0">
            <a:spAutoFit/>
          </a:bodyPr>
          <a:lstStyle>
            <a:lvl1pPr algn="l">
              <a:lnSpc>
                <a:spcPct val="95000"/>
              </a:lnSpc>
              <a:defRPr sz="2700" baseline="0">
                <a:solidFill>
                  <a:schemeClr val="tx2"/>
                </a:solidFill>
              </a:defRPr>
            </a:lvl1pPr>
          </a:lstStyle>
          <a:p>
            <a:r>
              <a:rPr lang="en-US" dirty="0"/>
              <a:t>Click to add headline here up to two lines</a:t>
            </a:r>
          </a:p>
        </p:txBody>
      </p:sp>
      <p:sp>
        <p:nvSpPr>
          <p:cNvPr id="3" name="Subtitle 2"/>
          <p:cNvSpPr>
            <a:spLocks noGrp="1"/>
          </p:cNvSpPr>
          <p:nvPr>
            <p:ph type="subTitle" idx="1"/>
          </p:nvPr>
        </p:nvSpPr>
        <p:spPr>
          <a:xfrm>
            <a:off x="324000" y="3003148"/>
            <a:ext cx="4716630" cy="1178169"/>
          </a:xfrm>
          <a:prstGeom prst="rect">
            <a:avLst/>
          </a:prstGeom>
        </p:spPr>
        <p:txBody>
          <a:bodyPr lIns="0" tIns="0" rIns="0" bIns="0">
            <a:normAutofit/>
          </a:bodyPr>
          <a:lstStyle>
            <a:lvl1pPr marL="0" indent="0" algn="l">
              <a:lnSpc>
                <a:spcPct val="95000"/>
              </a:lnSpc>
              <a:spcBef>
                <a:spcPts val="0"/>
              </a:spcBef>
              <a:spcAft>
                <a:spcPts val="1125"/>
              </a:spcAft>
              <a:buNone/>
              <a:defRPr sz="1900" kern="1200" spc="0" baseline="0">
                <a:solidFill>
                  <a:schemeClr val="tx1"/>
                </a:solidFill>
              </a:defRPr>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en-US" dirty="0"/>
              <a:t>Click to edit Master subtitle style</a:t>
            </a:r>
          </a:p>
        </p:txBody>
      </p:sp>
      <p:pic>
        <p:nvPicPr>
          <p:cNvPr id="10" name="Picture 9"/>
          <p:cNvPicPr>
            <a:picLocks/>
          </p:cNvPicPr>
          <p:nvPr/>
        </p:nvPicPr>
        <p:blipFill>
          <a:blip r:embed="rId2">
            <a:extLst>
              <a:ext uri="{28A0092B-C50C-407E-A947-70E740481C1C}">
                <a14:useLocalDpi xmlns:a14="http://schemas.microsoft.com/office/drawing/2010/main" val="0"/>
              </a:ext>
            </a:extLst>
          </a:blip>
          <a:stretch>
            <a:fillRect/>
          </a:stretch>
        </p:blipFill>
        <p:spPr>
          <a:xfrm>
            <a:off x="7272909" y="320171"/>
            <a:ext cx="1547091" cy="257048"/>
          </a:xfrm>
          <a:prstGeom prst="rect">
            <a:avLst/>
          </a:prstGeom>
        </p:spPr>
      </p:pic>
      <p:pic>
        <p:nvPicPr>
          <p:cNvPr id="7" name="Picture 6">
            <a:extLst>
              <a:ext uri="{FF2B5EF4-FFF2-40B4-BE49-F238E27FC236}">
                <a16:creationId xmlns:a16="http://schemas.microsoft.com/office/drawing/2014/main" id="{692EF57A-5D50-C246-8702-B7F6B98675BE}"/>
              </a:ext>
            </a:extLst>
          </p:cNvPr>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0" y="5620380"/>
            <a:ext cx="9157787" cy="917448"/>
          </a:xfrm>
          <a:prstGeom prst="rect">
            <a:avLst/>
          </a:prstGeom>
        </p:spPr>
      </p:pic>
    </p:spTree>
    <p:extLst>
      <p:ext uri="{BB962C8B-B14F-4D97-AF65-F5344CB8AC3E}">
        <p14:creationId xmlns:p14="http://schemas.microsoft.com/office/powerpoint/2010/main" val="733648299"/>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White divider slide - cropped thread - co-bran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9143999" cy="6857999"/>
          </a:xfrm>
          <a:prstGeom prst="rect">
            <a:avLst/>
          </a:prstGeom>
        </p:spPr>
      </p:pic>
      <p:sp>
        <p:nvSpPr>
          <p:cNvPr id="2" name="Title 1"/>
          <p:cNvSpPr>
            <a:spLocks noGrp="1"/>
          </p:cNvSpPr>
          <p:nvPr>
            <p:ph type="ctrTitle" hasCustomPrompt="1"/>
          </p:nvPr>
        </p:nvSpPr>
        <p:spPr>
          <a:xfrm>
            <a:off x="324001" y="1547791"/>
            <a:ext cx="4248000" cy="789447"/>
          </a:xfrm>
          <a:prstGeom prst="rect">
            <a:avLst/>
          </a:prstGeom>
        </p:spPr>
        <p:txBody>
          <a:bodyPr wrap="square" lIns="0" tIns="0" rIns="0" bIns="0" anchor="t" anchorCtr="0">
            <a:spAutoFit/>
          </a:bodyPr>
          <a:lstStyle>
            <a:lvl1pPr algn="l">
              <a:lnSpc>
                <a:spcPct val="95000"/>
              </a:lnSpc>
              <a:defRPr sz="2700" baseline="0">
                <a:solidFill>
                  <a:schemeClr val="bg1"/>
                </a:solidFill>
              </a:defRPr>
            </a:lvl1pPr>
          </a:lstStyle>
          <a:p>
            <a:r>
              <a:rPr lang="en-US" dirty="0"/>
              <a:t>Click to add headline here up to two lines</a:t>
            </a:r>
          </a:p>
        </p:txBody>
      </p:sp>
      <p:sp>
        <p:nvSpPr>
          <p:cNvPr id="3" name="Subtitle 2"/>
          <p:cNvSpPr>
            <a:spLocks noGrp="1"/>
          </p:cNvSpPr>
          <p:nvPr>
            <p:ph type="subTitle" idx="1"/>
          </p:nvPr>
        </p:nvSpPr>
        <p:spPr>
          <a:xfrm>
            <a:off x="324000" y="3003148"/>
            <a:ext cx="4716630" cy="1178169"/>
          </a:xfrm>
          <a:prstGeom prst="rect">
            <a:avLst/>
          </a:prstGeom>
        </p:spPr>
        <p:txBody>
          <a:bodyPr lIns="0" tIns="0" rIns="0" bIns="0">
            <a:normAutofit/>
          </a:bodyPr>
          <a:lstStyle>
            <a:lvl1pPr marL="0" indent="0" algn="l">
              <a:lnSpc>
                <a:spcPct val="95000"/>
              </a:lnSpc>
              <a:spcBef>
                <a:spcPts val="0"/>
              </a:spcBef>
              <a:spcAft>
                <a:spcPts val="1125"/>
              </a:spcAft>
              <a:buNone/>
              <a:defRPr sz="1900" kern="1200" spc="0" baseline="0">
                <a:solidFill>
                  <a:schemeClr val="bg1"/>
                </a:solidFill>
              </a:defRPr>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en-US" dirty="0"/>
              <a:t>Click to edit Master subtitle style</a:t>
            </a:r>
          </a:p>
        </p:txBody>
      </p:sp>
      <p:pic>
        <p:nvPicPr>
          <p:cNvPr id="7" name="Picture 6">
            <a:extLst>
              <a:ext uri="{FF2B5EF4-FFF2-40B4-BE49-F238E27FC236}">
                <a16:creationId xmlns:a16="http://schemas.microsoft.com/office/drawing/2014/main" id="{89BFB3CA-431B-3C41-95EC-DB2327C1E464}"/>
              </a:ext>
            </a:extLst>
          </p:cNvPr>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7272909" y="320171"/>
            <a:ext cx="1547091" cy="257048"/>
          </a:xfrm>
          <a:prstGeom prst="rect">
            <a:avLst/>
          </a:prstGeom>
        </p:spPr>
      </p:pic>
    </p:spTree>
    <p:extLst>
      <p:ext uri="{BB962C8B-B14F-4D97-AF65-F5344CB8AC3E}">
        <p14:creationId xmlns:p14="http://schemas.microsoft.com/office/powerpoint/2010/main" val="208933964"/>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Colour divider - green">
    <p:bg>
      <p:bgPr>
        <a:solidFill>
          <a:schemeClr val="accent2"/>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9143999" cy="6857999"/>
          </a:xfrm>
          <a:prstGeom prst="rect">
            <a:avLst/>
          </a:prstGeom>
        </p:spPr>
      </p:pic>
      <p:sp>
        <p:nvSpPr>
          <p:cNvPr id="2" name="Title 1"/>
          <p:cNvSpPr>
            <a:spLocks noGrp="1"/>
          </p:cNvSpPr>
          <p:nvPr>
            <p:ph type="ctrTitle" hasCustomPrompt="1"/>
          </p:nvPr>
        </p:nvSpPr>
        <p:spPr>
          <a:xfrm>
            <a:off x="324001" y="1547791"/>
            <a:ext cx="4248000" cy="789447"/>
          </a:xfrm>
          <a:prstGeom prst="rect">
            <a:avLst/>
          </a:prstGeom>
        </p:spPr>
        <p:txBody>
          <a:bodyPr wrap="square" lIns="0" tIns="0" rIns="0" bIns="0" anchor="t" anchorCtr="0">
            <a:spAutoFit/>
          </a:bodyPr>
          <a:lstStyle>
            <a:lvl1pPr algn="l">
              <a:lnSpc>
                <a:spcPct val="95000"/>
              </a:lnSpc>
              <a:defRPr sz="2700" baseline="0">
                <a:solidFill>
                  <a:schemeClr val="tx1"/>
                </a:solidFill>
              </a:defRPr>
            </a:lvl1pPr>
          </a:lstStyle>
          <a:p>
            <a:r>
              <a:rPr lang="en-US" dirty="0"/>
              <a:t>Click to add headline here up to two lines</a:t>
            </a:r>
          </a:p>
        </p:txBody>
      </p:sp>
      <p:sp>
        <p:nvSpPr>
          <p:cNvPr id="3" name="Subtitle 2"/>
          <p:cNvSpPr>
            <a:spLocks noGrp="1"/>
          </p:cNvSpPr>
          <p:nvPr>
            <p:ph type="subTitle" idx="1"/>
          </p:nvPr>
        </p:nvSpPr>
        <p:spPr>
          <a:xfrm>
            <a:off x="324000" y="3003148"/>
            <a:ext cx="4716630" cy="1178169"/>
          </a:xfrm>
          <a:prstGeom prst="rect">
            <a:avLst/>
          </a:prstGeom>
        </p:spPr>
        <p:txBody>
          <a:bodyPr lIns="0" tIns="0" rIns="0" bIns="0">
            <a:normAutofit/>
          </a:bodyPr>
          <a:lstStyle>
            <a:lvl1pPr marL="0" indent="0" algn="l">
              <a:lnSpc>
                <a:spcPct val="95000"/>
              </a:lnSpc>
              <a:spcBef>
                <a:spcPts val="0"/>
              </a:spcBef>
              <a:spcAft>
                <a:spcPts val="1125"/>
              </a:spcAft>
              <a:buNone/>
              <a:defRPr sz="1900" kern="1200" spc="0" baseline="0">
                <a:solidFill>
                  <a:schemeClr val="tx1"/>
                </a:solidFill>
              </a:defRPr>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en-US" dirty="0"/>
              <a:t>Click to edit Master subtitle style</a:t>
            </a:r>
          </a:p>
        </p:txBody>
      </p:sp>
      <p:pic>
        <p:nvPicPr>
          <p:cNvPr id="7" name="Picture 6">
            <a:extLst>
              <a:ext uri="{FF2B5EF4-FFF2-40B4-BE49-F238E27FC236}">
                <a16:creationId xmlns:a16="http://schemas.microsoft.com/office/drawing/2014/main" id="{CB72938B-49DE-7C47-ADEA-CDA42271B53C}"/>
              </a:ext>
            </a:extLst>
          </p:cNvPr>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7272909" y="320171"/>
            <a:ext cx="1547091" cy="257048"/>
          </a:xfrm>
          <a:prstGeom prst="rect">
            <a:avLst/>
          </a:prstGeom>
        </p:spPr>
      </p:pic>
    </p:spTree>
    <p:extLst>
      <p:ext uri="{BB962C8B-B14F-4D97-AF65-F5344CB8AC3E}">
        <p14:creationId xmlns:p14="http://schemas.microsoft.com/office/powerpoint/2010/main" val="3178036845"/>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Colour divider - teal">
    <p:bg>
      <p:bgPr>
        <a:solidFill>
          <a:schemeClr val="accent3"/>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9143999" cy="6857999"/>
          </a:xfrm>
          <a:prstGeom prst="rect">
            <a:avLst/>
          </a:prstGeom>
        </p:spPr>
      </p:pic>
      <p:sp>
        <p:nvSpPr>
          <p:cNvPr id="2" name="Title 1"/>
          <p:cNvSpPr>
            <a:spLocks noGrp="1"/>
          </p:cNvSpPr>
          <p:nvPr>
            <p:ph type="ctrTitle" hasCustomPrompt="1"/>
          </p:nvPr>
        </p:nvSpPr>
        <p:spPr>
          <a:xfrm>
            <a:off x="324001" y="1547791"/>
            <a:ext cx="4248000" cy="789447"/>
          </a:xfrm>
          <a:prstGeom prst="rect">
            <a:avLst/>
          </a:prstGeom>
        </p:spPr>
        <p:txBody>
          <a:bodyPr wrap="square" lIns="0" tIns="0" rIns="0" bIns="0" anchor="t" anchorCtr="0">
            <a:spAutoFit/>
          </a:bodyPr>
          <a:lstStyle>
            <a:lvl1pPr algn="l">
              <a:lnSpc>
                <a:spcPct val="95000"/>
              </a:lnSpc>
              <a:defRPr sz="2700" baseline="0">
                <a:solidFill>
                  <a:schemeClr val="bg1"/>
                </a:solidFill>
              </a:defRPr>
            </a:lvl1pPr>
          </a:lstStyle>
          <a:p>
            <a:r>
              <a:rPr lang="en-US" dirty="0"/>
              <a:t>Click to add headline here up to two lines</a:t>
            </a:r>
          </a:p>
        </p:txBody>
      </p:sp>
      <p:sp>
        <p:nvSpPr>
          <p:cNvPr id="3" name="Subtitle 2"/>
          <p:cNvSpPr>
            <a:spLocks noGrp="1"/>
          </p:cNvSpPr>
          <p:nvPr>
            <p:ph type="subTitle" idx="1"/>
          </p:nvPr>
        </p:nvSpPr>
        <p:spPr>
          <a:xfrm>
            <a:off x="324000" y="3003148"/>
            <a:ext cx="4716630" cy="1178169"/>
          </a:xfrm>
          <a:prstGeom prst="rect">
            <a:avLst/>
          </a:prstGeom>
        </p:spPr>
        <p:txBody>
          <a:bodyPr lIns="0" tIns="0" rIns="0" bIns="0">
            <a:normAutofit/>
          </a:bodyPr>
          <a:lstStyle>
            <a:lvl1pPr marL="0" indent="0" algn="l">
              <a:lnSpc>
                <a:spcPct val="95000"/>
              </a:lnSpc>
              <a:spcBef>
                <a:spcPts val="0"/>
              </a:spcBef>
              <a:spcAft>
                <a:spcPts val="1125"/>
              </a:spcAft>
              <a:buNone/>
              <a:defRPr sz="1900" kern="1200" spc="0" baseline="0">
                <a:solidFill>
                  <a:schemeClr val="bg1"/>
                </a:solidFill>
              </a:defRPr>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en-US" dirty="0"/>
              <a:t>Click to edit Master subtitle style</a:t>
            </a:r>
          </a:p>
        </p:txBody>
      </p:sp>
      <p:pic>
        <p:nvPicPr>
          <p:cNvPr id="10" name="Picture 9"/>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7272907" y="320171"/>
            <a:ext cx="1547091" cy="254254"/>
          </a:xfrm>
          <a:prstGeom prst="rect">
            <a:avLst/>
          </a:prstGeom>
        </p:spPr>
      </p:pic>
    </p:spTree>
    <p:extLst>
      <p:ext uri="{BB962C8B-B14F-4D97-AF65-F5344CB8AC3E}">
        <p14:creationId xmlns:p14="http://schemas.microsoft.com/office/powerpoint/2010/main" val="3646275069"/>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Colour divider - purple">
    <p:bg>
      <p:bgPr>
        <a:solidFill>
          <a:schemeClr val="accent5"/>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9143999" cy="6857999"/>
          </a:xfrm>
          <a:prstGeom prst="rect">
            <a:avLst/>
          </a:prstGeom>
        </p:spPr>
      </p:pic>
      <p:sp>
        <p:nvSpPr>
          <p:cNvPr id="2" name="Title 1"/>
          <p:cNvSpPr>
            <a:spLocks noGrp="1"/>
          </p:cNvSpPr>
          <p:nvPr>
            <p:ph type="ctrTitle" hasCustomPrompt="1"/>
          </p:nvPr>
        </p:nvSpPr>
        <p:spPr>
          <a:xfrm>
            <a:off x="324001" y="1547791"/>
            <a:ext cx="4248000" cy="789447"/>
          </a:xfrm>
          <a:prstGeom prst="rect">
            <a:avLst/>
          </a:prstGeom>
        </p:spPr>
        <p:txBody>
          <a:bodyPr wrap="square" lIns="0" tIns="0" rIns="0" bIns="0" anchor="t" anchorCtr="0">
            <a:spAutoFit/>
          </a:bodyPr>
          <a:lstStyle>
            <a:lvl1pPr algn="l">
              <a:lnSpc>
                <a:spcPct val="95000"/>
              </a:lnSpc>
              <a:defRPr sz="2700" baseline="0">
                <a:solidFill>
                  <a:schemeClr val="bg1"/>
                </a:solidFill>
              </a:defRPr>
            </a:lvl1pPr>
          </a:lstStyle>
          <a:p>
            <a:r>
              <a:rPr lang="en-US" dirty="0"/>
              <a:t>Click to add headline here up to two lines</a:t>
            </a:r>
          </a:p>
        </p:txBody>
      </p:sp>
      <p:sp>
        <p:nvSpPr>
          <p:cNvPr id="3" name="Subtitle 2"/>
          <p:cNvSpPr>
            <a:spLocks noGrp="1"/>
          </p:cNvSpPr>
          <p:nvPr>
            <p:ph type="subTitle" idx="1"/>
          </p:nvPr>
        </p:nvSpPr>
        <p:spPr>
          <a:xfrm>
            <a:off x="324000" y="3003148"/>
            <a:ext cx="4716630" cy="1178169"/>
          </a:xfrm>
          <a:prstGeom prst="rect">
            <a:avLst/>
          </a:prstGeom>
        </p:spPr>
        <p:txBody>
          <a:bodyPr lIns="0" tIns="0" rIns="0" bIns="0">
            <a:normAutofit/>
          </a:bodyPr>
          <a:lstStyle>
            <a:lvl1pPr marL="0" indent="0" algn="l">
              <a:lnSpc>
                <a:spcPct val="95000"/>
              </a:lnSpc>
              <a:spcBef>
                <a:spcPts val="0"/>
              </a:spcBef>
              <a:spcAft>
                <a:spcPts val="1125"/>
              </a:spcAft>
              <a:buNone/>
              <a:defRPr sz="1900" kern="1200" spc="0" baseline="0">
                <a:solidFill>
                  <a:schemeClr val="bg1"/>
                </a:solidFill>
              </a:defRPr>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en-US" dirty="0"/>
              <a:t>Click to edit Master subtitle style</a:t>
            </a:r>
          </a:p>
        </p:txBody>
      </p:sp>
      <p:pic>
        <p:nvPicPr>
          <p:cNvPr id="7" name="Picture 6">
            <a:extLst>
              <a:ext uri="{FF2B5EF4-FFF2-40B4-BE49-F238E27FC236}">
                <a16:creationId xmlns:a16="http://schemas.microsoft.com/office/drawing/2014/main" id="{54592173-F132-6D4E-A59D-0A610ECEB6A3}"/>
              </a:ext>
            </a:extLst>
          </p:cNvPr>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7272907" y="320171"/>
            <a:ext cx="1547091" cy="254254"/>
          </a:xfrm>
          <a:prstGeom prst="rect">
            <a:avLst/>
          </a:prstGeom>
        </p:spPr>
      </p:pic>
    </p:spTree>
    <p:extLst>
      <p:ext uri="{BB962C8B-B14F-4D97-AF65-F5344CB8AC3E}">
        <p14:creationId xmlns:p14="http://schemas.microsoft.com/office/powerpoint/2010/main" val="2690757854"/>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Colour divider - red">
    <p:bg>
      <p:bgPr>
        <a:solidFill>
          <a:schemeClr val="accent6"/>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9143999" cy="6857999"/>
          </a:xfrm>
          <a:prstGeom prst="rect">
            <a:avLst/>
          </a:prstGeom>
        </p:spPr>
      </p:pic>
      <p:sp>
        <p:nvSpPr>
          <p:cNvPr id="2" name="Title 1"/>
          <p:cNvSpPr>
            <a:spLocks noGrp="1"/>
          </p:cNvSpPr>
          <p:nvPr>
            <p:ph type="ctrTitle" hasCustomPrompt="1"/>
          </p:nvPr>
        </p:nvSpPr>
        <p:spPr>
          <a:xfrm>
            <a:off x="324001" y="1547791"/>
            <a:ext cx="4248000" cy="789447"/>
          </a:xfrm>
          <a:prstGeom prst="rect">
            <a:avLst/>
          </a:prstGeom>
        </p:spPr>
        <p:txBody>
          <a:bodyPr wrap="square" lIns="0" tIns="0" rIns="0" bIns="0" anchor="t" anchorCtr="0">
            <a:spAutoFit/>
          </a:bodyPr>
          <a:lstStyle>
            <a:lvl1pPr algn="l">
              <a:lnSpc>
                <a:spcPct val="95000"/>
              </a:lnSpc>
              <a:defRPr sz="2700" baseline="0">
                <a:solidFill>
                  <a:schemeClr val="bg1"/>
                </a:solidFill>
              </a:defRPr>
            </a:lvl1pPr>
          </a:lstStyle>
          <a:p>
            <a:r>
              <a:rPr lang="en-US" dirty="0"/>
              <a:t>Click to add headline here up to two lines</a:t>
            </a:r>
          </a:p>
        </p:txBody>
      </p:sp>
      <p:sp>
        <p:nvSpPr>
          <p:cNvPr id="3" name="Subtitle 2"/>
          <p:cNvSpPr>
            <a:spLocks noGrp="1"/>
          </p:cNvSpPr>
          <p:nvPr>
            <p:ph type="subTitle" idx="1"/>
          </p:nvPr>
        </p:nvSpPr>
        <p:spPr>
          <a:xfrm>
            <a:off x="324000" y="3003148"/>
            <a:ext cx="4716630" cy="1178169"/>
          </a:xfrm>
          <a:prstGeom prst="rect">
            <a:avLst/>
          </a:prstGeom>
        </p:spPr>
        <p:txBody>
          <a:bodyPr lIns="0" tIns="0" rIns="0" bIns="0">
            <a:normAutofit/>
          </a:bodyPr>
          <a:lstStyle>
            <a:lvl1pPr marL="0" indent="0" algn="l">
              <a:lnSpc>
                <a:spcPct val="95000"/>
              </a:lnSpc>
              <a:spcBef>
                <a:spcPts val="0"/>
              </a:spcBef>
              <a:spcAft>
                <a:spcPts val="1125"/>
              </a:spcAft>
              <a:buNone/>
              <a:defRPr sz="1900" kern="1200" spc="0" baseline="0">
                <a:solidFill>
                  <a:schemeClr val="bg1"/>
                </a:solidFill>
              </a:defRPr>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en-US" dirty="0"/>
              <a:t>Click to edit Master subtitle style</a:t>
            </a:r>
          </a:p>
        </p:txBody>
      </p:sp>
      <p:pic>
        <p:nvPicPr>
          <p:cNvPr id="7" name="Picture 6">
            <a:extLst>
              <a:ext uri="{FF2B5EF4-FFF2-40B4-BE49-F238E27FC236}">
                <a16:creationId xmlns:a16="http://schemas.microsoft.com/office/drawing/2014/main" id="{FB5D6571-D38B-4348-A954-945D56B6F001}"/>
              </a:ext>
            </a:extLst>
          </p:cNvPr>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7272907" y="320171"/>
            <a:ext cx="1547091" cy="254254"/>
          </a:xfrm>
          <a:prstGeom prst="rect">
            <a:avLst/>
          </a:prstGeom>
        </p:spPr>
      </p:pic>
    </p:spTree>
    <p:extLst>
      <p:ext uri="{BB962C8B-B14F-4D97-AF65-F5344CB8AC3E}">
        <p14:creationId xmlns:p14="http://schemas.microsoft.com/office/powerpoint/2010/main" val="3615361987"/>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Content slide - single / double">
    <p:spTree>
      <p:nvGrpSpPr>
        <p:cNvPr id="1" name=""/>
        <p:cNvGrpSpPr/>
        <p:nvPr/>
      </p:nvGrpSpPr>
      <p:grpSpPr>
        <a:xfrm>
          <a:off x="0" y="0"/>
          <a:ext cx="0" cy="0"/>
          <a:chOff x="0" y="0"/>
          <a:chExt cx="0" cy="0"/>
        </a:xfrm>
      </p:grpSpPr>
      <p:sp>
        <p:nvSpPr>
          <p:cNvPr id="12" name="Title 1"/>
          <p:cNvSpPr>
            <a:spLocks noGrp="1"/>
          </p:cNvSpPr>
          <p:nvPr>
            <p:ph type="ctrTitle" hasCustomPrompt="1"/>
          </p:nvPr>
        </p:nvSpPr>
        <p:spPr>
          <a:xfrm>
            <a:off x="323999" y="320171"/>
            <a:ext cx="6443026" cy="555537"/>
          </a:xfrm>
          <a:prstGeom prst="rect">
            <a:avLst/>
          </a:prstGeom>
        </p:spPr>
        <p:txBody>
          <a:bodyPr wrap="square" lIns="0" tIns="0" rIns="0" bIns="0" anchor="t" anchorCtr="0">
            <a:spAutoFit/>
          </a:bodyPr>
          <a:lstStyle>
            <a:lvl1pPr algn="l">
              <a:lnSpc>
                <a:spcPct val="95000"/>
              </a:lnSpc>
              <a:defRPr sz="1900" baseline="0">
                <a:solidFill>
                  <a:schemeClr val="tx2"/>
                </a:solidFill>
              </a:defRPr>
            </a:lvl1pPr>
          </a:lstStyle>
          <a:p>
            <a:r>
              <a:rPr lang="en-US" dirty="0"/>
              <a:t>Click to add headline here that spans across two lines of text like this</a:t>
            </a:r>
          </a:p>
        </p:txBody>
      </p:sp>
      <p:sp>
        <p:nvSpPr>
          <p:cNvPr id="14" name="Content Placeholder 7"/>
          <p:cNvSpPr>
            <a:spLocks noGrp="1"/>
          </p:cNvSpPr>
          <p:nvPr>
            <p:ph sz="quarter" idx="10"/>
          </p:nvPr>
        </p:nvSpPr>
        <p:spPr>
          <a:xfrm>
            <a:off x="323850" y="1182029"/>
            <a:ext cx="8496300" cy="4500314"/>
          </a:xfrm>
          <a:prstGeom prst="rect">
            <a:avLst/>
          </a:prstGeom>
        </p:spPr>
        <p:txBody>
          <a:bodyPr lIns="0" tIns="0" rIns="0" bIns="0"/>
          <a:lstStyle>
            <a:lvl1pPr marL="139304" marR="0" indent="-139304" algn="l" defTabSz="685783" rtl="0" eaLnBrk="1" fontAlgn="auto" latinLnBrk="0" hangingPunct="1">
              <a:lnSpc>
                <a:spcPct val="100000"/>
              </a:lnSpc>
              <a:spcBef>
                <a:spcPts val="0"/>
              </a:spcBef>
              <a:spcAft>
                <a:spcPts val="600"/>
              </a:spcAft>
              <a:buClr>
                <a:schemeClr val="tx2"/>
              </a:buClr>
              <a:buSzTx/>
              <a:buFont typeface="Arial" charset="0"/>
              <a:buChar char="•"/>
              <a:tabLst/>
              <a:defRPr lang="en-US" sz="1300" kern="1200" dirty="0" smtClean="0">
                <a:solidFill>
                  <a:schemeClr val="tx1"/>
                </a:solidFill>
                <a:latin typeface="+mn-lt"/>
                <a:ea typeface="+mn-ea"/>
                <a:cs typeface="+mn-cs"/>
              </a:defRPr>
            </a:lvl1pPr>
            <a:lvl2pPr marL="135000" indent="-135000">
              <a:lnSpc>
                <a:spcPct val="100000"/>
              </a:lnSpc>
              <a:spcBef>
                <a:spcPts val="0"/>
              </a:spcBef>
              <a:spcAft>
                <a:spcPts val="600"/>
              </a:spcAft>
              <a:buClr>
                <a:schemeClr val="tx2"/>
              </a:buClr>
              <a:tabLst/>
              <a:defRPr sz="1300"/>
            </a:lvl2pPr>
            <a:lvl3pPr marL="270000" indent="-135000">
              <a:lnSpc>
                <a:spcPct val="100000"/>
              </a:lnSpc>
              <a:spcBef>
                <a:spcPts val="0"/>
              </a:spcBef>
              <a:spcAft>
                <a:spcPts val="600"/>
              </a:spcAft>
              <a:buClr>
                <a:schemeClr val="tx2"/>
              </a:buClr>
              <a:tabLst>
                <a:tab pos="159544" algn="l"/>
              </a:tabLst>
              <a:defRPr sz="1300"/>
            </a:lvl3pPr>
            <a:lvl4pPr marL="405000" indent="-135000">
              <a:lnSpc>
                <a:spcPct val="100000"/>
              </a:lnSpc>
              <a:spcBef>
                <a:spcPts val="0"/>
              </a:spcBef>
              <a:spcAft>
                <a:spcPts val="600"/>
              </a:spcAft>
              <a:buClr>
                <a:schemeClr val="tx2"/>
              </a:buClr>
              <a:defRPr sz="1150"/>
            </a:lvl4pPr>
            <a:lvl5pPr marL="540000" indent="-135000">
              <a:lnSpc>
                <a:spcPct val="100000"/>
              </a:lnSpc>
              <a:spcBef>
                <a:spcPts val="0"/>
              </a:spcBef>
              <a:spcAft>
                <a:spcPts val="600"/>
              </a:spcAft>
              <a:buClr>
                <a:schemeClr val="tx2"/>
              </a:buClr>
              <a:defRPr sz="115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7" name="Picture 6">
            <a:extLst>
              <a:ext uri="{FF2B5EF4-FFF2-40B4-BE49-F238E27FC236}">
                <a16:creationId xmlns:a16="http://schemas.microsoft.com/office/drawing/2014/main" id="{28A4514F-BBD6-5446-A33B-3B674827D728}"/>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7272909" y="320171"/>
            <a:ext cx="1547091" cy="257048"/>
          </a:xfrm>
          <a:prstGeom prst="rect">
            <a:avLst/>
          </a:prstGeom>
        </p:spPr>
      </p:pic>
      <p:pic>
        <p:nvPicPr>
          <p:cNvPr id="8" name="Picture 7">
            <a:extLst>
              <a:ext uri="{FF2B5EF4-FFF2-40B4-BE49-F238E27FC236}">
                <a16:creationId xmlns:a16="http://schemas.microsoft.com/office/drawing/2014/main" id="{4FDE5999-EAEB-8A4F-A613-17155CC01FC7}"/>
              </a:ext>
            </a:extLst>
          </p:cNvPr>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0" y="6082538"/>
            <a:ext cx="9157787" cy="775462"/>
          </a:xfrm>
          <a:prstGeom prst="rect">
            <a:avLst/>
          </a:prstGeom>
        </p:spPr>
      </p:pic>
    </p:spTree>
    <p:extLst>
      <p:ext uri="{BB962C8B-B14F-4D97-AF65-F5344CB8AC3E}">
        <p14:creationId xmlns:p14="http://schemas.microsoft.com/office/powerpoint/2010/main" val="84634918"/>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Content slide - single / single">
    <p:spTree>
      <p:nvGrpSpPr>
        <p:cNvPr id="1" name=""/>
        <p:cNvGrpSpPr/>
        <p:nvPr/>
      </p:nvGrpSpPr>
      <p:grpSpPr>
        <a:xfrm>
          <a:off x="0" y="0"/>
          <a:ext cx="0" cy="0"/>
          <a:chOff x="0" y="0"/>
          <a:chExt cx="0" cy="0"/>
        </a:xfrm>
      </p:grpSpPr>
      <p:sp>
        <p:nvSpPr>
          <p:cNvPr id="8" name="Content Placeholder 7"/>
          <p:cNvSpPr>
            <a:spLocks noGrp="1"/>
          </p:cNvSpPr>
          <p:nvPr>
            <p:ph sz="quarter" idx="10"/>
          </p:nvPr>
        </p:nvSpPr>
        <p:spPr>
          <a:xfrm>
            <a:off x="323850" y="947854"/>
            <a:ext cx="8496300" cy="4734489"/>
          </a:xfrm>
          <a:prstGeom prst="rect">
            <a:avLst/>
          </a:prstGeom>
        </p:spPr>
        <p:txBody>
          <a:bodyPr lIns="0" tIns="0" rIns="0" bIns="0"/>
          <a:lstStyle>
            <a:lvl1pPr marL="0" indent="0">
              <a:lnSpc>
                <a:spcPct val="100000"/>
              </a:lnSpc>
              <a:spcBef>
                <a:spcPts val="0"/>
              </a:spcBef>
              <a:spcAft>
                <a:spcPts val="600"/>
              </a:spcAft>
              <a:buClr>
                <a:schemeClr val="tx2"/>
              </a:buClr>
              <a:buFont typeface="Arial" charset="0"/>
              <a:buNone/>
              <a:tabLst/>
              <a:defRPr lang="en-US" sz="1300" kern="1200" dirty="0" smtClean="0">
                <a:solidFill>
                  <a:schemeClr val="tx1"/>
                </a:solidFill>
                <a:latin typeface="+mn-lt"/>
                <a:ea typeface="+mn-ea"/>
                <a:cs typeface="+mn-cs"/>
              </a:defRPr>
            </a:lvl1pPr>
            <a:lvl2pPr marL="135000" indent="-135000">
              <a:lnSpc>
                <a:spcPct val="100000"/>
              </a:lnSpc>
              <a:spcBef>
                <a:spcPts val="0"/>
              </a:spcBef>
              <a:spcAft>
                <a:spcPts val="600"/>
              </a:spcAft>
              <a:buClr>
                <a:schemeClr val="tx2"/>
              </a:buClr>
              <a:tabLst/>
              <a:defRPr sz="1300"/>
            </a:lvl2pPr>
            <a:lvl3pPr marL="270000" indent="-135000">
              <a:lnSpc>
                <a:spcPct val="100000"/>
              </a:lnSpc>
              <a:spcBef>
                <a:spcPts val="0"/>
              </a:spcBef>
              <a:spcAft>
                <a:spcPts val="600"/>
              </a:spcAft>
              <a:buClr>
                <a:schemeClr val="tx2"/>
              </a:buClr>
              <a:tabLst>
                <a:tab pos="159544" algn="l"/>
              </a:tabLst>
              <a:defRPr sz="1300"/>
            </a:lvl3pPr>
            <a:lvl4pPr marL="405000" indent="-135000">
              <a:lnSpc>
                <a:spcPct val="100000"/>
              </a:lnSpc>
              <a:spcBef>
                <a:spcPts val="0"/>
              </a:spcBef>
              <a:spcAft>
                <a:spcPts val="600"/>
              </a:spcAft>
              <a:buClr>
                <a:schemeClr val="tx2"/>
              </a:buClr>
              <a:defRPr sz="1150"/>
            </a:lvl4pPr>
            <a:lvl5pPr marL="540000" indent="-135000">
              <a:lnSpc>
                <a:spcPct val="100000"/>
              </a:lnSpc>
              <a:spcBef>
                <a:spcPts val="0"/>
              </a:spcBef>
              <a:spcAft>
                <a:spcPts val="600"/>
              </a:spcAft>
              <a:buClr>
                <a:schemeClr val="tx2"/>
              </a:buClr>
              <a:defRPr sz="115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itle 1"/>
          <p:cNvSpPr>
            <a:spLocks noGrp="1"/>
          </p:cNvSpPr>
          <p:nvPr>
            <p:ph type="ctrTitle" hasCustomPrompt="1"/>
          </p:nvPr>
        </p:nvSpPr>
        <p:spPr>
          <a:xfrm>
            <a:off x="324000" y="320171"/>
            <a:ext cx="6443026" cy="277768"/>
          </a:xfrm>
          <a:prstGeom prst="rect">
            <a:avLst/>
          </a:prstGeom>
        </p:spPr>
        <p:txBody>
          <a:bodyPr wrap="square" lIns="0" tIns="0" rIns="0" bIns="0" anchor="t" anchorCtr="0">
            <a:spAutoFit/>
          </a:bodyPr>
          <a:lstStyle>
            <a:lvl1pPr algn="l">
              <a:lnSpc>
                <a:spcPct val="95000"/>
              </a:lnSpc>
              <a:defRPr sz="1900" baseline="0">
                <a:solidFill>
                  <a:schemeClr val="tx2"/>
                </a:solidFill>
              </a:defRPr>
            </a:lvl1pPr>
          </a:lstStyle>
          <a:p>
            <a:r>
              <a:rPr lang="en-US" dirty="0"/>
              <a:t>Click to add headline on one line</a:t>
            </a:r>
          </a:p>
        </p:txBody>
      </p:sp>
      <p:pic>
        <p:nvPicPr>
          <p:cNvPr id="9" name="Picture 8">
            <a:extLst>
              <a:ext uri="{FF2B5EF4-FFF2-40B4-BE49-F238E27FC236}">
                <a16:creationId xmlns:a16="http://schemas.microsoft.com/office/drawing/2014/main" id="{AEF1427E-F3C0-3F43-96B5-C7D366D81140}"/>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7272909" y="320171"/>
            <a:ext cx="1547091" cy="257048"/>
          </a:xfrm>
          <a:prstGeom prst="rect">
            <a:avLst/>
          </a:prstGeom>
        </p:spPr>
      </p:pic>
      <p:pic>
        <p:nvPicPr>
          <p:cNvPr id="11" name="Picture 10">
            <a:extLst>
              <a:ext uri="{FF2B5EF4-FFF2-40B4-BE49-F238E27FC236}">
                <a16:creationId xmlns:a16="http://schemas.microsoft.com/office/drawing/2014/main" id="{ED2A5D44-CFAA-1745-94C0-C7EED6756264}"/>
              </a:ext>
            </a:extLst>
          </p:cNvPr>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0" y="6082538"/>
            <a:ext cx="9157787" cy="775462"/>
          </a:xfrm>
          <a:prstGeom prst="rect">
            <a:avLst/>
          </a:prstGeom>
        </p:spPr>
      </p:pic>
    </p:spTree>
    <p:extLst>
      <p:ext uri="{BB962C8B-B14F-4D97-AF65-F5344CB8AC3E}">
        <p14:creationId xmlns:p14="http://schemas.microsoft.com/office/powerpoint/2010/main" val="3415069841"/>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ontent slide - double / single">
    <p:spTree>
      <p:nvGrpSpPr>
        <p:cNvPr id="1" name=""/>
        <p:cNvGrpSpPr/>
        <p:nvPr/>
      </p:nvGrpSpPr>
      <p:grpSpPr>
        <a:xfrm>
          <a:off x="0" y="0"/>
          <a:ext cx="0" cy="0"/>
          <a:chOff x="0" y="0"/>
          <a:chExt cx="0" cy="0"/>
        </a:xfrm>
      </p:grpSpPr>
      <p:sp>
        <p:nvSpPr>
          <p:cNvPr id="11" name="Title 1"/>
          <p:cNvSpPr>
            <a:spLocks noGrp="1"/>
          </p:cNvSpPr>
          <p:nvPr>
            <p:ph type="ctrTitle" hasCustomPrompt="1"/>
          </p:nvPr>
        </p:nvSpPr>
        <p:spPr>
          <a:xfrm>
            <a:off x="324000" y="320171"/>
            <a:ext cx="6443026" cy="277768"/>
          </a:xfrm>
          <a:prstGeom prst="rect">
            <a:avLst/>
          </a:prstGeom>
        </p:spPr>
        <p:txBody>
          <a:bodyPr wrap="square" lIns="0" tIns="0" rIns="0" bIns="0" anchor="t" anchorCtr="0">
            <a:spAutoFit/>
          </a:bodyPr>
          <a:lstStyle>
            <a:lvl1pPr algn="l">
              <a:lnSpc>
                <a:spcPct val="95000"/>
              </a:lnSpc>
              <a:defRPr sz="1900" baseline="0">
                <a:solidFill>
                  <a:schemeClr val="tx2"/>
                </a:solidFill>
              </a:defRPr>
            </a:lvl1pPr>
          </a:lstStyle>
          <a:p>
            <a:r>
              <a:rPr lang="en-US" dirty="0"/>
              <a:t>Click to add headline on one line</a:t>
            </a:r>
          </a:p>
        </p:txBody>
      </p:sp>
      <p:sp>
        <p:nvSpPr>
          <p:cNvPr id="14" name="Content Placeholder 7"/>
          <p:cNvSpPr>
            <a:spLocks noGrp="1"/>
          </p:cNvSpPr>
          <p:nvPr>
            <p:ph sz="quarter" idx="14"/>
          </p:nvPr>
        </p:nvSpPr>
        <p:spPr>
          <a:xfrm>
            <a:off x="323999" y="947854"/>
            <a:ext cx="4119706" cy="4734489"/>
          </a:xfrm>
          <a:prstGeom prst="rect">
            <a:avLst/>
          </a:prstGeom>
        </p:spPr>
        <p:txBody>
          <a:bodyPr lIns="0" tIns="0" rIns="0" bIns="0"/>
          <a:lstStyle>
            <a:lvl1pPr marL="0" indent="0">
              <a:lnSpc>
                <a:spcPct val="100000"/>
              </a:lnSpc>
              <a:spcBef>
                <a:spcPts val="0"/>
              </a:spcBef>
              <a:spcAft>
                <a:spcPts val="600"/>
              </a:spcAft>
              <a:buFontTx/>
              <a:buNone/>
              <a:defRPr lang="en-US" sz="1300" kern="1200" dirty="0" smtClean="0">
                <a:solidFill>
                  <a:schemeClr val="tx1"/>
                </a:solidFill>
                <a:latin typeface="+mn-lt"/>
                <a:ea typeface="+mn-ea"/>
                <a:cs typeface="+mn-cs"/>
              </a:defRPr>
            </a:lvl1pPr>
            <a:lvl2pPr marL="135000" indent="-135000">
              <a:lnSpc>
                <a:spcPct val="100000"/>
              </a:lnSpc>
              <a:spcBef>
                <a:spcPts val="0"/>
              </a:spcBef>
              <a:spcAft>
                <a:spcPts val="600"/>
              </a:spcAft>
              <a:buClr>
                <a:schemeClr val="tx2"/>
              </a:buClr>
              <a:tabLst/>
              <a:defRPr sz="1300"/>
            </a:lvl2pPr>
            <a:lvl3pPr marL="270000" indent="-135000">
              <a:lnSpc>
                <a:spcPct val="100000"/>
              </a:lnSpc>
              <a:spcBef>
                <a:spcPts val="0"/>
              </a:spcBef>
              <a:spcAft>
                <a:spcPts val="600"/>
              </a:spcAft>
              <a:buClr>
                <a:schemeClr val="tx2"/>
              </a:buClr>
              <a:tabLst>
                <a:tab pos="159544" algn="l"/>
              </a:tabLst>
              <a:defRPr sz="1300"/>
            </a:lvl3pPr>
            <a:lvl4pPr marL="405000" indent="-135000">
              <a:lnSpc>
                <a:spcPct val="100000"/>
              </a:lnSpc>
              <a:spcBef>
                <a:spcPts val="0"/>
              </a:spcBef>
              <a:spcAft>
                <a:spcPts val="600"/>
              </a:spcAft>
              <a:buClr>
                <a:schemeClr val="tx2"/>
              </a:buClr>
              <a:defRPr sz="1150"/>
            </a:lvl4pPr>
            <a:lvl5pPr marL="540000" indent="-135000">
              <a:lnSpc>
                <a:spcPct val="100000"/>
              </a:lnSpc>
              <a:spcBef>
                <a:spcPts val="0"/>
              </a:spcBef>
              <a:spcAft>
                <a:spcPts val="600"/>
              </a:spcAft>
              <a:buClr>
                <a:schemeClr val="tx2"/>
              </a:buClr>
              <a:defRPr sz="115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8" name="Content Placeholder 7"/>
          <p:cNvSpPr>
            <a:spLocks noGrp="1"/>
          </p:cNvSpPr>
          <p:nvPr>
            <p:ph sz="quarter" idx="15"/>
          </p:nvPr>
        </p:nvSpPr>
        <p:spPr>
          <a:xfrm>
            <a:off x="4700295" y="947854"/>
            <a:ext cx="4119706" cy="4734489"/>
          </a:xfrm>
          <a:prstGeom prst="rect">
            <a:avLst/>
          </a:prstGeom>
        </p:spPr>
        <p:txBody>
          <a:bodyPr lIns="0" tIns="0" rIns="0" bIns="0"/>
          <a:lstStyle>
            <a:lvl1pPr marL="0" indent="0">
              <a:lnSpc>
                <a:spcPct val="100000"/>
              </a:lnSpc>
              <a:spcBef>
                <a:spcPts val="0"/>
              </a:spcBef>
              <a:spcAft>
                <a:spcPts val="600"/>
              </a:spcAft>
              <a:buFontTx/>
              <a:buNone/>
              <a:defRPr lang="en-US" sz="1300" kern="1200" dirty="0" smtClean="0">
                <a:solidFill>
                  <a:schemeClr val="tx1"/>
                </a:solidFill>
                <a:latin typeface="+mn-lt"/>
                <a:ea typeface="+mn-ea"/>
                <a:cs typeface="+mn-cs"/>
              </a:defRPr>
            </a:lvl1pPr>
            <a:lvl2pPr marL="135000" indent="-135000">
              <a:lnSpc>
                <a:spcPct val="100000"/>
              </a:lnSpc>
              <a:spcBef>
                <a:spcPts val="0"/>
              </a:spcBef>
              <a:spcAft>
                <a:spcPts val="600"/>
              </a:spcAft>
              <a:buClr>
                <a:schemeClr val="tx2"/>
              </a:buClr>
              <a:tabLst/>
              <a:defRPr sz="1300"/>
            </a:lvl2pPr>
            <a:lvl3pPr marL="270000" indent="-135000">
              <a:lnSpc>
                <a:spcPct val="100000"/>
              </a:lnSpc>
              <a:spcBef>
                <a:spcPts val="0"/>
              </a:spcBef>
              <a:spcAft>
                <a:spcPts val="600"/>
              </a:spcAft>
              <a:buClr>
                <a:schemeClr val="tx2"/>
              </a:buClr>
              <a:tabLst>
                <a:tab pos="159544" algn="l"/>
              </a:tabLst>
              <a:defRPr sz="1300"/>
            </a:lvl3pPr>
            <a:lvl4pPr marL="405000" indent="-135000">
              <a:lnSpc>
                <a:spcPct val="100000"/>
              </a:lnSpc>
              <a:spcBef>
                <a:spcPts val="0"/>
              </a:spcBef>
              <a:spcAft>
                <a:spcPts val="600"/>
              </a:spcAft>
              <a:buClr>
                <a:schemeClr val="tx2"/>
              </a:buClr>
              <a:defRPr sz="1150"/>
            </a:lvl4pPr>
            <a:lvl5pPr marL="540000" indent="-135000">
              <a:lnSpc>
                <a:spcPct val="100000"/>
              </a:lnSpc>
              <a:spcBef>
                <a:spcPts val="0"/>
              </a:spcBef>
              <a:spcAft>
                <a:spcPts val="600"/>
              </a:spcAft>
              <a:buClr>
                <a:schemeClr val="tx2"/>
              </a:buClr>
              <a:defRPr sz="115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7" name="Picture 6">
            <a:extLst>
              <a:ext uri="{FF2B5EF4-FFF2-40B4-BE49-F238E27FC236}">
                <a16:creationId xmlns:a16="http://schemas.microsoft.com/office/drawing/2014/main" id="{4A9B82C4-20BD-1C49-A699-6260C77F7F31}"/>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7272909" y="320171"/>
            <a:ext cx="1547091" cy="257048"/>
          </a:xfrm>
          <a:prstGeom prst="rect">
            <a:avLst/>
          </a:prstGeom>
        </p:spPr>
      </p:pic>
      <p:pic>
        <p:nvPicPr>
          <p:cNvPr id="9" name="Picture 8">
            <a:extLst>
              <a:ext uri="{FF2B5EF4-FFF2-40B4-BE49-F238E27FC236}">
                <a16:creationId xmlns:a16="http://schemas.microsoft.com/office/drawing/2014/main" id="{D3CA6B3F-1160-E34F-A4CE-A63DD414A939}"/>
              </a:ext>
            </a:extLst>
          </p:cNvPr>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0" y="6082538"/>
            <a:ext cx="9157787" cy="775462"/>
          </a:xfrm>
          <a:prstGeom prst="rect">
            <a:avLst/>
          </a:prstGeom>
        </p:spPr>
      </p:pic>
    </p:spTree>
    <p:extLst>
      <p:ext uri="{BB962C8B-B14F-4D97-AF65-F5344CB8AC3E}">
        <p14:creationId xmlns:p14="http://schemas.microsoft.com/office/powerpoint/2010/main" val="1318759393"/>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ontent slide - double / double">
    <p:spTree>
      <p:nvGrpSpPr>
        <p:cNvPr id="1" name=""/>
        <p:cNvGrpSpPr/>
        <p:nvPr/>
      </p:nvGrpSpPr>
      <p:grpSpPr>
        <a:xfrm>
          <a:off x="0" y="0"/>
          <a:ext cx="0" cy="0"/>
          <a:chOff x="0" y="0"/>
          <a:chExt cx="0" cy="0"/>
        </a:xfrm>
      </p:grpSpPr>
      <p:sp>
        <p:nvSpPr>
          <p:cNvPr id="11" name="Title 1"/>
          <p:cNvSpPr>
            <a:spLocks noGrp="1"/>
          </p:cNvSpPr>
          <p:nvPr>
            <p:ph type="ctrTitle" hasCustomPrompt="1"/>
          </p:nvPr>
        </p:nvSpPr>
        <p:spPr>
          <a:xfrm>
            <a:off x="323999" y="320171"/>
            <a:ext cx="6443026" cy="555537"/>
          </a:xfrm>
          <a:prstGeom prst="rect">
            <a:avLst/>
          </a:prstGeom>
        </p:spPr>
        <p:txBody>
          <a:bodyPr wrap="square" lIns="0" tIns="0" rIns="0" bIns="0" anchor="t" anchorCtr="0">
            <a:spAutoFit/>
          </a:bodyPr>
          <a:lstStyle>
            <a:lvl1pPr algn="l">
              <a:lnSpc>
                <a:spcPct val="95000"/>
              </a:lnSpc>
              <a:defRPr sz="1900" baseline="0">
                <a:solidFill>
                  <a:schemeClr val="tx2"/>
                </a:solidFill>
              </a:defRPr>
            </a:lvl1pPr>
          </a:lstStyle>
          <a:p>
            <a:r>
              <a:rPr lang="en-US" dirty="0"/>
              <a:t>Click to add headline here that spans across two lines of text like this</a:t>
            </a:r>
          </a:p>
        </p:txBody>
      </p:sp>
      <p:sp>
        <p:nvSpPr>
          <p:cNvPr id="13" name="Content Placeholder 7"/>
          <p:cNvSpPr>
            <a:spLocks noGrp="1"/>
          </p:cNvSpPr>
          <p:nvPr>
            <p:ph sz="quarter" idx="13"/>
          </p:nvPr>
        </p:nvSpPr>
        <p:spPr>
          <a:xfrm>
            <a:off x="4700294" y="1182029"/>
            <a:ext cx="4119856" cy="4500314"/>
          </a:xfrm>
          <a:prstGeom prst="rect">
            <a:avLst/>
          </a:prstGeom>
        </p:spPr>
        <p:txBody>
          <a:bodyPr lIns="0" tIns="0" rIns="0" bIns="0"/>
          <a:lstStyle>
            <a:lvl1pPr marL="0" indent="0">
              <a:lnSpc>
                <a:spcPct val="100000"/>
              </a:lnSpc>
              <a:spcAft>
                <a:spcPts val="600"/>
              </a:spcAft>
              <a:buFontTx/>
              <a:buNone/>
              <a:defRPr lang="en-US" sz="1300" kern="1200" dirty="0" smtClean="0">
                <a:solidFill>
                  <a:schemeClr val="tx1"/>
                </a:solidFill>
                <a:latin typeface="+mn-lt"/>
                <a:ea typeface="+mn-ea"/>
                <a:cs typeface="+mn-cs"/>
              </a:defRPr>
            </a:lvl1pPr>
            <a:lvl2pPr marL="135000" indent="-135000">
              <a:lnSpc>
                <a:spcPct val="100000"/>
              </a:lnSpc>
              <a:spcBef>
                <a:spcPts val="0"/>
              </a:spcBef>
              <a:spcAft>
                <a:spcPts val="600"/>
              </a:spcAft>
              <a:buClr>
                <a:schemeClr val="tx2"/>
              </a:buClr>
              <a:tabLst/>
              <a:defRPr sz="1300"/>
            </a:lvl2pPr>
            <a:lvl3pPr marL="270000" indent="-135000">
              <a:lnSpc>
                <a:spcPct val="100000"/>
              </a:lnSpc>
              <a:spcBef>
                <a:spcPts val="0"/>
              </a:spcBef>
              <a:spcAft>
                <a:spcPts val="600"/>
              </a:spcAft>
              <a:buClr>
                <a:schemeClr val="tx2"/>
              </a:buClr>
              <a:tabLst>
                <a:tab pos="159544" algn="l"/>
              </a:tabLst>
              <a:defRPr sz="1300"/>
            </a:lvl3pPr>
            <a:lvl4pPr marL="405000" indent="-135000">
              <a:lnSpc>
                <a:spcPct val="100000"/>
              </a:lnSpc>
              <a:spcBef>
                <a:spcPts val="0"/>
              </a:spcBef>
              <a:spcAft>
                <a:spcPts val="600"/>
              </a:spcAft>
              <a:buClr>
                <a:schemeClr val="tx2"/>
              </a:buClr>
              <a:defRPr sz="1150"/>
            </a:lvl4pPr>
            <a:lvl5pPr marL="540000" indent="-135000">
              <a:lnSpc>
                <a:spcPct val="100000"/>
              </a:lnSpc>
              <a:spcBef>
                <a:spcPts val="0"/>
              </a:spcBef>
              <a:spcAft>
                <a:spcPts val="600"/>
              </a:spcAft>
              <a:buClr>
                <a:schemeClr val="tx2"/>
              </a:buClr>
              <a:defRPr sz="115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Content Placeholder 7"/>
          <p:cNvSpPr>
            <a:spLocks noGrp="1"/>
          </p:cNvSpPr>
          <p:nvPr>
            <p:ph sz="quarter" idx="14"/>
          </p:nvPr>
        </p:nvSpPr>
        <p:spPr>
          <a:xfrm>
            <a:off x="323999" y="1182029"/>
            <a:ext cx="4119706" cy="4500314"/>
          </a:xfrm>
          <a:prstGeom prst="rect">
            <a:avLst/>
          </a:prstGeom>
        </p:spPr>
        <p:txBody>
          <a:bodyPr lIns="0" tIns="0" rIns="0" bIns="0"/>
          <a:lstStyle>
            <a:lvl1pPr marL="0" indent="0">
              <a:lnSpc>
                <a:spcPct val="100000"/>
              </a:lnSpc>
              <a:spcBef>
                <a:spcPts val="0"/>
              </a:spcBef>
              <a:spcAft>
                <a:spcPts val="600"/>
              </a:spcAft>
              <a:buFontTx/>
              <a:buNone/>
              <a:defRPr lang="en-US" sz="1300" kern="1200" dirty="0" smtClean="0">
                <a:solidFill>
                  <a:schemeClr val="tx1"/>
                </a:solidFill>
                <a:latin typeface="+mn-lt"/>
                <a:ea typeface="+mn-ea"/>
                <a:cs typeface="+mn-cs"/>
              </a:defRPr>
            </a:lvl1pPr>
            <a:lvl2pPr marL="135000" indent="-135000">
              <a:lnSpc>
                <a:spcPct val="100000"/>
              </a:lnSpc>
              <a:spcBef>
                <a:spcPts val="0"/>
              </a:spcBef>
              <a:spcAft>
                <a:spcPts val="600"/>
              </a:spcAft>
              <a:buClr>
                <a:schemeClr val="tx2"/>
              </a:buClr>
              <a:tabLst/>
              <a:defRPr sz="1300"/>
            </a:lvl2pPr>
            <a:lvl3pPr marL="270000" indent="-135000">
              <a:lnSpc>
                <a:spcPct val="100000"/>
              </a:lnSpc>
              <a:spcBef>
                <a:spcPts val="0"/>
              </a:spcBef>
              <a:spcAft>
                <a:spcPts val="600"/>
              </a:spcAft>
              <a:buClr>
                <a:schemeClr val="tx2"/>
              </a:buClr>
              <a:tabLst>
                <a:tab pos="159544" algn="l"/>
              </a:tabLst>
              <a:defRPr sz="1300"/>
            </a:lvl3pPr>
            <a:lvl4pPr marL="405000" indent="-135000">
              <a:lnSpc>
                <a:spcPct val="100000"/>
              </a:lnSpc>
              <a:spcBef>
                <a:spcPts val="0"/>
              </a:spcBef>
              <a:spcAft>
                <a:spcPts val="600"/>
              </a:spcAft>
              <a:buClr>
                <a:schemeClr val="tx2"/>
              </a:buClr>
              <a:defRPr sz="1150"/>
            </a:lvl4pPr>
            <a:lvl5pPr marL="540000" indent="-135000">
              <a:lnSpc>
                <a:spcPct val="100000"/>
              </a:lnSpc>
              <a:spcBef>
                <a:spcPts val="0"/>
              </a:spcBef>
              <a:spcAft>
                <a:spcPts val="600"/>
              </a:spcAft>
              <a:buClr>
                <a:schemeClr val="tx2"/>
              </a:buClr>
              <a:defRPr sz="115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7" name="Picture 6">
            <a:extLst>
              <a:ext uri="{FF2B5EF4-FFF2-40B4-BE49-F238E27FC236}">
                <a16:creationId xmlns:a16="http://schemas.microsoft.com/office/drawing/2014/main" id="{371D2800-93EB-A846-95C0-899FD7DE6DB3}"/>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7272909" y="320171"/>
            <a:ext cx="1547091" cy="257048"/>
          </a:xfrm>
          <a:prstGeom prst="rect">
            <a:avLst/>
          </a:prstGeom>
        </p:spPr>
      </p:pic>
      <p:pic>
        <p:nvPicPr>
          <p:cNvPr id="9" name="Picture 8">
            <a:extLst>
              <a:ext uri="{FF2B5EF4-FFF2-40B4-BE49-F238E27FC236}">
                <a16:creationId xmlns:a16="http://schemas.microsoft.com/office/drawing/2014/main" id="{F09B0793-A57B-BB43-BFD4-794D60847BDB}"/>
              </a:ext>
            </a:extLst>
          </p:cNvPr>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0" y="6082538"/>
            <a:ext cx="9157787" cy="775462"/>
          </a:xfrm>
          <a:prstGeom prst="rect">
            <a:avLst/>
          </a:prstGeom>
        </p:spPr>
      </p:pic>
    </p:spTree>
    <p:extLst>
      <p:ext uri="{BB962C8B-B14F-4D97-AF65-F5344CB8AC3E}">
        <p14:creationId xmlns:p14="http://schemas.microsoft.com/office/powerpoint/2010/main" val="792748803"/>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1_Content slide - double / single">
    <p:spTree>
      <p:nvGrpSpPr>
        <p:cNvPr id="1" name=""/>
        <p:cNvGrpSpPr/>
        <p:nvPr/>
      </p:nvGrpSpPr>
      <p:grpSpPr>
        <a:xfrm>
          <a:off x="0" y="0"/>
          <a:ext cx="0" cy="0"/>
          <a:chOff x="0" y="0"/>
          <a:chExt cx="0" cy="0"/>
        </a:xfrm>
      </p:grpSpPr>
      <p:sp>
        <p:nvSpPr>
          <p:cNvPr id="11" name="Title 1"/>
          <p:cNvSpPr>
            <a:spLocks noGrp="1"/>
          </p:cNvSpPr>
          <p:nvPr>
            <p:ph type="ctrTitle" hasCustomPrompt="1"/>
          </p:nvPr>
        </p:nvSpPr>
        <p:spPr>
          <a:xfrm>
            <a:off x="324000" y="320171"/>
            <a:ext cx="6443026" cy="277768"/>
          </a:xfrm>
          <a:prstGeom prst="rect">
            <a:avLst/>
          </a:prstGeom>
        </p:spPr>
        <p:txBody>
          <a:bodyPr wrap="square" lIns="0" tIns="0" rIns="0" bIns="0" anchor="t" anchorCtr="0">
            <a:spAutoFit/>
          </a:bodyPr>
          <a:lstStyle>
            <a:lvl1pPr algn="l">
              <a:lnSpc>
                <a:spcPct val="95000"/>
              </a:lnSpc>
              <a:defRPr sz="1900" baseline="0">
                <a:solidFill>
                  <a:schemeClr val="tx2"/>
                </a:solidFill>
              </a:defRPr>
            </a:lvl1pPr>
          </a:lstStyle>
          <a:p>
            <a:r>
              <a:rPr lang="en-US" dirty="0"/>
              <a:t>Click to add headline on one line</a:t>
            </a:r>
          </a:p>
        </p:txBody>
      </p:sp>
      <p:sp>
        <p:nvSpPr>
          <p:cNvPr id="14" name="Content Placeholder 7"/>
          <p:cNvSpPr>
            <a:spLocks noGrp="1"/>
          </p:cNvSpPr>
          <p:nvPr>
            <p:ph sz="quarter" idx="14"/>
          </p:nvPr>
        </p:nvSpPr>
        <p:spPr>
          <a:xfrm>
            <a:off x="323999" y="947854"/>
            <a:ext cx="4119706" cy="4734489"/>
          </a:xfrm>
          <a:prstGeom prst="rect">
            <a:avLst/>
          </a:prstGeom>
        </p:spPr>
        <p:txBody>
          <a:bodyPr lIns="0" tIns="0" rIns="0" bIns="0"/>
          <a:lstStyle>
            <a:lvl1pPr marL="0" indent="0">
              <a:lnSpc>
                <a:spcPct val="100000"/>
              </a:lnSpc>
              <a:spcBef>
                <a:spcPts val="0"/>
              </a:spcBef>
              <a:spcAft>
                <a:spcPts val="600"/>
              </a:spcAft>
              <a:buFontTx/>
              <a:buNone/>
              <a:defRPr lang="en-US" sz="1300" kern="1200" dirty="0" smtClean="0">
                <a:solidFill>
                  <a:schemeClr val="tx1"/>
                </a:solidFill>
                <a:latin typeface="+mn-lt"/>
                <a:ea typeface="+mn-ea"/>
                <a:cs typeface="+mn-cs"/>
              </a:defRPr>
            </a:lvl1pPr>
            <a:lvl2pPr marL="135000" indent="-135000">
              <a:lnSpc>
                <a:spcPct val="100000"/>
              </a:lnSpc>
              <a:spcBef>
                <a:spcPts val="0"/>
              </a:spcBef>
              <a:spcAft>
                <a:spcPts val="600"/>
              </a:spcAft>
              <a:buClr>
                <a:schemeClr val="tx2"/>
              </a:buClr>
              <a:tabLst/>
              <a:defRPr sz="1300"/>
            </a:lvl2pPr>
            <a:lvl3pPr marL="270000" indent="-135000">
              <a:lnSpc>
                <a:spcPct val="100000"/>
              </a:lnSpc>
              <a:spcBef>
                <a:spcPts val="0"/>
              </a:spcBef>
              <a:spcAft>
                <a:spcPts val="600"/>
              </a:spcAft>
              <a:buClr>
                <a:schemeClr val="tx2"/>
              </a:buClr>
              <a:tabLst>
                <a:tab pos="159544" algn="l"/>
              </a:tabLst>
              <a:defRPr sz="1300"/>
            </a:lvl3pPr>
            <a:lvl4pPr marL="405000" indent="-135000">
              <a:lnSpc>
                <a:spcPct val="100000"/>
              </a:lnSpc>
              <a:spcBef>
                <a:spcPts val="0"/>
              </a:spcBef>
              <a:spcAft>
                <a:spcPts val="600"/>
              </a:spcAft>
              <a:buClr>
                <a:schemeClr val="tx2"/>
              </a:buClr>
              <a:defRPr sz="1150"/>
            </a:lvl4pPr>
            <a:lvl5pPr marL="540000" indent="-135000">
              <a:lnSpc>
                <a:spcPct val="100000"/>
              </a:lnSpc>
              <a:spcBef>
                <a:spcPts val="0"/>
              </a:spcBef>
              <a:spcAft>
                <a:spcPts val="600"/>
              </a:spcAft>
              <a:buClr>
                <a:schemeClr val="tx2"/>
              </a:buClr>
              <a:defRPr sz="115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8" name="Content Placeholder 7"/>
          <p:cNvSpPr>
            <a:spLocks noGrp="1"/>
          </p:cNvSpPr>
          <p:nvPr>
            <p:ph sz="quarter" idx="15"/>
          </p:nvPr>
        </p:nvSpPr>
        <p:spPr>
          <a:xfrm>
            <a:off x="4700295" y="947854"/>
            <a:ext cx="4119706" cy="4734489"/>
          </a:xfrm>
          <a:prstGeom prst="rect">
            <a:avLst/>
          </a:prstGeom>
          <a:solidFill>
            <a:schemeClr val="accent2"/>
          </a:solidFill>
        </p:spPr>
        <p:txBody>
          <a:bodyPr lIns="180000" tIns="180000" rIns="108000" bIns="108000"/>
          <a:lstStyle>
            <a:lvl1pPr marL="0" indent="0">
              <a:lnSpc>
                <a:spcPct val="100000"/>
              </a:lnSpc>
              <a:spcBef>
                <a:spcPts val="0"/>
              </a:spcBef>
              <a:spcAft>
                <a:spcPts val="600"/>
              </a:spcAft>
              <a:buFontTx/>
              <a:buNone/>
              <a:defRPr lang="en-US" sz="1300" kern="1200" dirty="0" smtClean="0">
                <a:solidFill>
                  <a:schemeClr val="tx1"/>
                </a:solidFill>
                <a:latin typeface="+mn-lt"/>
                <a:ea typeface="+mn-ea"/>
                <a:cs typeface="+mn-cs"/>
              </a:defRPr>
            </a:lvl1pPr>
            <a:lvl2pPr marL="135000" indent="-135000">
              <a:lnSpc>
                <a:spcPct val="100000"/>
              </a:lnSpc>
              <a:spcBef>
                <a:spcPts val="0"/>
              </a:spcBef>
              <a:spcAft>
                <a:spcPts val="600"/>
              </a:spcAft>
              <a:buClr>
                <a:schemeClr val="tx2"/>
              </a:buClr>
              <a:tabLst/>
              <a:defRPr sz="1300"/>
            </a:lvl2pPr>
            <a:lvl3pPr marL="270000" indent="-135000">
              <a:lnSpc>
                <a:spcPct val="100000"/>
              </a:lnSpc>
              <a:spcBef>
                <a:spcPts val="0"/>
              </a:spcBef>
              <a:spcAft>
                <a:spcPts val="600"/>
              </a:spcAft>
              <a:buClr>
                <a:schemeClr val="tx2"/>
              </a:buClr>
              <a:tabLst>
                <a:tab pos="159544" algn="l"/>
              </a:tabLst>
              <a:defRPr sz="1300"/>
            </a:lvl3pPr>
            <a:lvl4pPr marL="405000" indent="-135000">
              <a:lnSpc>
                <a:spcPct val="100000"/>
              </a:lnSpc>
              <a:spcBef>
                <a:spcPts val="0"/>
              </a:spcBef>
              <a:spcAft>
                <a:spcPts val="600"/>
              </a:spcAft>
              <a:buClr>
                <a:schemeClr val="tx2"/>
              </a:buClr>
              <a:defRPr sz="1150"/>
            </a:lvl4pPr>
            <a:lvl5pPr marL="540000" indent="-135000">
              <a:lnSpc>
                <a:spcPct val="100000"/>
              </a:lnSpc>
              <a:spcBef>
                <a:spcPts val="0"/>
              </a:spcBef>
              <a:spcAft>
                <a:spcPts val="600"/>
              </a:spcAft>
              <a:buClr>
                <a:schemeClr val="tx2"/>
              </a:buClr>
              <a:defRPr sz="115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7" name="Picture 6">
            <a:extLst>
              <a:ext uri="{FF2B5EF4-FFF2-40B4-BE49-F238E27FC236}">
                <a16:creationId xmlns:a16="http://schemas.microsoft.com/office/drawing/2014/main" id="{B36B9D40-492A-274C-BB17-AC08A7517E9B}"/>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7272909" y="320171"/>
            <a:ext cx="1547091" cy="257048"/>
          </a:xfrm>
          <a:prstGeom prst="rect">
            <a:avLst/>
          </a:prstGeom>
        </p:spPr>
      </p:pic>
      <p:pic>
        <p:nvPicPr>
          <p:cNvPr id="9" name="Picture 8">
            <a:extLst>
              <a:ext uri="{FF2B5EF4-FFF2-40B4-BE49-F238E27FC236}">
                <a16:creationId xmlns:a16="http://schemas.microsoft.com/office/drawing/2014/main" id="{8DC67FCB-7767-434C-8E56-0BC52F036A93}"/>
              </a:ext>
            </a:extLst>
          </p:cNvPr>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0" y="6082538"/>
            <a:ext cx="9157787" cy="775462"/>
          </a:xfrm>
          <a:prstGeom prst="rect">
            <a:avLst/>
          </a:prstGeom>
        </p:spPr>
      </p:pic>
    </p:spTree>
    <p:extLst>
      <p:ext uri="{BB962C8B-B14F-4D97-AF65-F5344CB8AC3E}">
        <p14:creationId xmlns:p14="http://schemas.microsoft.com/office/powerpoint/2010/main" val="284661234"/>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1_Content slide - double / double">
    <p:spTree>
      <p:nvGrpSpPr>
        <p:cNvPr id="1" name=""/>
        <p:cNvGrpSpPr/>
        <p:nvPr/>
      </p:nvGrpSpPr>
      <p:grpSpPr>
        <a:xfrm>
          <a:off x="0" y="0"/>
          <a:ext cx="0" cy="0"/>
          <a:chOff x="0" y="0"/>
          <a:chExt cx="0" cy="0"/>
        </a:xfrm>
      </p:grpSpPr>
      <p:sp>
        <p:nvSpPr>
          <p:cNvPr id="11" name="Title 1"/>
          <p:cNvSpPr>
            <a:spLocks noGrp="1"/>
          </p:cNvSpPr>
          <p:nvPr>
            <p:ph type="ctrTitle" hasCustomPrompt="1"/>
          </p:nvPr>
        </p:nvSpPr>
        <p:spPr>
          <a:xfrm>
            <a:off x="323999" y="320171"/>
            <a:ext cx="6443026" cy="555537"/>
          </a:xfrm>
          <a:prstGeom prst="rect">
            <a:avLst/>
          </a:prstGeom>
        </p:spPr>
        <p:txBody>
          <a:bodyPr wrap="square" lIns="0" tIns="0" rIns="0" bIns="0" anchor="t" anchorCtr="0">
            <a:spAutoFit/>
          </a:bodyPr>
          <a:lstStyle>
            <a:lvl1pPr algn="l">
              <a:lnSpc>
                <a:spcPct val="95000"/>
              </a:lnSpc>
              <a:defRPr sz="1900" baseline="0">
                <a:solidFill>
                  <a:schemeClr val="tx2"/>
                </a:solidFill>
              </a:defRPr>
            </a:lvl1pPr>
          </a:lstStyle>
          <a:p>
            <a:r>
              <a:rPr lang="en-US" dirty="0"/>
              <a:t>Click to add headline here that spans across two lines of text like this</a:t>
            </a:r>
          </a:p>
        </p:txBody>
      </p:sp>
      <p:sp>
        <p:nvSpPr>
          <p:cNvPr id="14" name="Content Placeholder 7"/>
          <p:cNvSpPr>
            <a:spLocks noGrp="1"/>
          </p:cNvSpPr>
          <p:nvPr>
            <p:ph sz="quarter" idx="14"/>
          </p:nvPr>
        </p:nvSpPr>
        <p:spPr>
          <a:xfrm>
            <a:off x="323999" y="1182029"/>
            <a:ext cx="4119706" cy="4500314"/>
          </a:xfrm>
          <a:prstGeom prst="rect">
            <a:avLst/>
          </a:prstGeom>
        </p:spPr>
        <p:txBody>
          <a:bodyPr lIns="0" tIns="0" rIns="0" bIns="0"/>
          <a:lstStyle>
            <a:lvl1pPr marL="0" indent="0">
              <a:lnSpc>
                <a:spcPct val="100000"/>
              </a:lnSpc>
              <a:spcBef>
                <a:spcPts val="0"/>
              </a:spcBef>
              <a:spcAft>
                <a:spcPts val="600"/>
              </a:spcAft>
              <a:buFontTx/>
              <a:buNone/>
              <a:defRPr lang="en-US" sz="1300" kern="1200" dirty="0" smtClean="0">
                <a:solidFill>
                  <a:schemeClr val="tx1"/>
                </a:solidFill>
                <a:latin typeface="+mn-lt"/>
                <a:ea typeface="+mn-ea"/>
                <a:cs typeface="+mn-cs"/>
              </a:defRPr>
            </a:lvl1pPr>
            <a:lvl2pPr marL="135000" indent="-135000">
              <a:lnSpc>
                <a:spcPct val="100000"/>
              </a:lnSpc>
              <a:spcBef>
                <a:spcPts val="0"/>
              </a:spcBef>
              <a:spcAft>
                <a:spcPts val="600"/>
              </a:spcAft>
              <a:buClr>
                <a:schemeClr val="tx2"/>
              </a:buClr>
              <a:tabLst/>
              <a:defRPr sz="1300"/>
            </a:lvl2pPr>
            <a:lvl3pPr marL="270000" indent="-135000">
              <a:lnSpc>
                <a:spcPct val="100000"/>
              </a:lnSpc>
              <a:spcBef>
                <a:spcPts val="0"/>
              </a:spcBef>
              <a:spcAft>
                <a:spcPts val="600"/>
              </a:spcAft>
              <a:buClr>
                <a:schemeClr val="tx2"/>
              </a:buClr>
              <a:tabLst>
                <a:tab pos="159544" algn="l"/>
              </a:tabLst>
              <a:defRPr sz="1300"/>
            </a:lvl3pPr>
            <a:lvl4pPr marL="405000" indent="-135000">
              <a:lnSpc>
                <a:spcPct val="100000"/>
              </a:lnSpc>
              <a:spcBef>
                <a:spcPts val="0"/>
              </a:spcBef>
              <a:spcAft>
                <a:spcPts val="600"/>
              </a:spcAft>
              <a:buClr>
                <a:schemeClr val="tx2"/>
              </a:buClr>
              <a:defRPr sz="1100"/>
            </a:lvl4pPr>
            <a:lvl5pPr marL="540000" indent="-135000">
              <a:lnSpc>
                <a:spcPct val="100000"/>
              </a:lnSpc>
              <a:spcBef>
                <a:spcPts val="0"/>
              </a:spcBef>
              <a:spcAft>
                <a:spcPts val="600"/>
              </a:spcAft>
              <a:buClr>
                <a:schemeClr val="tx2"/>
              </a:buClr>
              <a:defRPr sz="11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7"/>
          <p:cNvSpPr>
            <a:spLocks noGrp="1"/>
          </p:cNvSpPr>
          <p:nvPr>
            <p:ph sz="quarter" idx="15"/>
          </p:nvPr>
        </p:nvSpPr>
        <p:spPr>
          <a:xfrm>
            <a:off x="4700294" y="1182029"/>
            <a:ext cx="4119706" cy="4500314"/>
          </a:xfrm>
          <a:prstGeom prst="rect">
            <a:avLst/>
          </a:prstGeom>
          <a:solidFill>
            <a:schemeClr val="accent2"/>
          </a:solidFill>
        </p:spPr>
        <p:txBody>
          <a:bodyPr lIns="180000" tIns="180000" rIns="108000" bIns="108000"/>
          <a:lstStyle>
            <a:lvl1pPr marL="0" indent="0">
              <a:lnSpc>
                <a:spcPct val="100000"/>
              </a:lnSpc>
              <a:spcBef>
                <a:spcPts val="0"/>
              </a:spcBef>
              <a:spcAft>
                <a:spcPts val="600"/>
              </a:spcAft>
              <a:buFontTx/>
              <a:buNone/>
              <a:defRPr lang="en-US" sz="1300" kern="1200" dirty="0" smtClean="0">
                <a:solidFill>
                  <a:schemeClr val="tx1"/>
                </a:solidFill>
                <a:latin typeface="+mn-lt"/>
                <a:ea typeface="+mn-ea"/>
                <a:cs typeface="+mn-cs"/>
              </a:defRPr>
            </a:lvl1pPr>
            <a:lvl2pPr marL="135000" indent="-135000">
              <a:lnSpc>
                <a:spcPct val="100000"/>
              </a:lnSpc>
              <a:spcBef>
                <a:spcPts val="0"/>
              </a:spcBef>
              <a:spcAft>
                <a:spcPts val="600"/>
              </a:spcAft>
              <a:buClr>
                <a:schemeClr val="tx2"/>
              </a:buClr>
              <a:tabLst/>
              <a:defRPr sz="1300"/>
            </a:lvl2pPr>
            <a:lvl3pPr marL="270000" indent="-135000">
              <a:lnSpc>
                <a:spcPct val="100000"/>
              </a:lnSpc>
              <a:spcBef>
                <a:spcPts val="0"/>
              </a:spcBef>
              <a:spcAft>
                <a:spcPts val="600"/>
              </a:spcAft>
              <a:buClr>
                <a:schemeClr val="tx2"/>
              </a:buClr>
              <a:tabLst>
                <a:tab pos="159544" algn="l"/>
              </a:tabLst>
              <a:defRPr sz="1300"/>
            </a:lvl3pPr>
            <a:lvl4pPr marL="405000" indent="-135000">
              <a:lnSpc>
                <a:spcPct val="100000"/>
              </a:lnSpc>
              <a:spcBef>
                <a:spcPts val="0"/>
              </a:spcBef>
              <a:spcAft>
                <a:spcPts val="600"/>
              </a:spcAft>
              <a:buClr>
                <a:schemeClr val="tx2"/>
              </a:buClr>
              <a:defRPr sz="1100"/>
            </a:lvl4pPr>
            <a:lvl5pPr marL="540000" indent="-135000">
              <a:lnSpc>
                <a:spcPct val="100000"/>
              </a:lnSpc>
              <a:spcBef>
                <a:spcPts val="0"/>
              </a:spcBef>
              <a:spcAft>
                <a:spcPts val="600"/>
              </a:spcAft>
              <a:buClr>
                <a:schemeClr val="tx2"/>
              </a:buClr>
              <a:defRPr sz="11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a:extLst>
              <a:ext uri="{FF2B5EF4-FFF2-40B4-BE49-F238E27FC236}">
                <a16:creationId xmlns:a16="http://schemas.microsoft.com/office/drawing/2014/main" id="{3FFE285C-5BB8-6944-A55B-C92FCE25B8DF}"/>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7272909" y="320171"/>
            <a:ext cx="1547091" cy="257048"/>
          </a:xfrm>
          <a:prstGeom prst="rect">
            <a:avLst/>
          </a:prstGeom>
        </p:spPr>
      </p:pic>
      <p:pic>
        <p:nvPicPr>
          <p:cNvPr id="12" name="Picture 11">
            <a:extLst>
              <a:ext uri="{FF2B5EF4-FFF2-40B4-BE49-F238E27FC236}">
                <a16:creationId xmlns:a16="http://schemas.microsoft.com/office/drawing/2014/main" id="{2135C17E-60DA-CB41-8B75-D0A589D80E2D}"/>
              </a:ext>
            </a:extLst>
          </p:cNvPr>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0" y="6082538"/>
            <a:ext cx="9157787" cy="775462"/>
          </a:xfrm>
          <a:prstGeom prst="rect">
            <a:avLst/>
          </a:prstGeom>
        </p:spPr>
      </p:pic>
    </p:spTree>
    <p:extLst>
      <p:ext uri="{BB962C8B-B14F-4D97-AF65-F5344CB8AC3E}">
        <p14:creationId xmlns:p14="http://schemas.microsoft.com/office/powerpoint/2010/main" val="65297331"/>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ntent slide -  double with image / single">
    <p:spTree>
      <p:nvGrpSpPr>
        <p:cNvPr id="1" name=""/>
        <p:cNvGrpSpPr/>
        <p:nvPr/>
      </p:nvGrpSpPr>
      <p:grpSpPr>
        <a:xfrm>
          <a:off x="0" y="0"/>
          <a:ext cx="0" cy="0"/>
          <a:chOff x="0" y="0"/>
          <a:chExt cx="0" cy="0"/>
        </a:xfrm>
      </p:grpSpPr>
      <p:sp>
        <p:nvSpPr>
          <p:cNvPr id="11" name="Title 1"/>
          <p:cNvSpPr>
            <a:spLocks noGrp="1"/>
          </p:cNvSpPr>
          <p:nvPr>
            <p:ph type="ctrTitle" hasCustomPrompt="1"/>
          </p:nvPr>
        </p:nvSpPr>
        <p:spPr>
          <a:xfrm>
            <a:off x="324000" y="320171"/>
            <a:ext cx="6443026" cy="277768"/>
          </a:xfrm>
          <a:prstGeom prst="rect">
            <a:avLst/>
          </a:prstGeom>
        </p:spPr>
        <p:txBody>
          <a:bodyPr wrap="square" lIns="0" tIns="0" rIns="0" bIns="0" anchor="t" anchorCtr="0">
            <a:spAutoFit/>
          </a:bodyPr>
          <a:lstStyle>
            <a:lvl1pPr algn="l">
              <a:lnSpc>
                <a:spcPct val="95000"/>
              </a:lnSpc>
              <a:defRPr sz="1900" baseline="0">
                <a:solidFill>
                  <a:schemeClr val="tx2"/>
                </a:solidFill>
              </a:defRPr>
            </a:lvl1pPr>
          </a:lstStyle>
          <a:p>
            <a:r>
              <a:rPr lang="en-US" dirty="0"/>
              <a:t>Click to add headline on one line</a:t>
            </a:r>
          </a:p>
        </p:txBody>
      </p:sp>
      <p:sp>
        <p:nvSpPr>
          <p:cNvPr id="14" name="Content Placeholder 7"/>
          <p:cNvSpPr>
            <a:spLocks noGrp="1"/>
          </p:cNvSpPr>
          <p:nvPr>
            <p:ph sz="quarter" idx="14"/>
          </p:nvPr>
        </p:nvSpPr>
        <p:spPr>
          <a:xfrm>
            <a:off x="323999" y="947854"/>
            <a:ext cx="4119706" cy="4734489"/>
          </a:xfrm>
          <a:prstGeom prst="rect">
            <a:avLst/>
          </a:prstGeom>
        </p:spPr>
        <p:txBody>
          <a:bodyPr lIns="0" tIns="0" rIns="0" bIns="0"/>
          <a:lstStyle>
            <a:lvl1pPr marL="0" indent="0">
              <a:lnSpc>
                <a:spcPct val="100000"/>
              </a:lnSpc>
              <a:spcBef>
                <a:spcPts val="0"/>
              </a:spcBef>
              <a:spcAft>
                <a:spcPts val="600"/>
              </a:spcAft>
              <a:buFontTx/>
              <a:buNone/>
              <a:defRPr lang="en-US" sz="1300" kern="1200" dirty="0" smtClean="0">
                <a:solidFill>
                  <a:schemeClr val="tx1"/>
                </a:solidFill>
                <a:latin typeface="+mn-lt"/>
                <a:ea typeface="+mn-ea"/>
                <a:cs typeface="+mn-cs"/>
              </a:defRPr>
            </a:lvl1pPr>
            <a:lvl2pPr marL="135000" indent="-135000">
              <a:lnSpc>
                <a:spcPct val="100000"/>
              </a:lnSpc>
              <a:spcBef>
                <a:spcPts val="0"/>
              </a:spcBef>
              <a:spcAft>
                <a:spcPts val="600"/>
              </a:spcAft>
              <a:buClr>
                <a:schemeClr val="tx2"/>
              </a:buClr>
              <a:tabLst/>
              <a:defRPr sz="1300"/>
            </a:lvl2pPr>
            <a:lvl3pPr marL="270000" indent="-135000">
              <a:lnSpc>
                <a:spcPct val="100000"/>
              </a:lnSpc>
              <a:spcBef>
                <a:spcPts val="0"/>
              </a:spcBef>
              <a:spcAft>
                <a:spcPts val="600"/>
              </a:spcAft>
              <a:buClr>
                <a:schemeClr val="tx2"/>
              </a:buClr>
              <a:tabLst>
                <a:tab pos="159544" algn="l"/>
              </a:tabLst>
              <a:defRPr sz="1300"/>
            </a:lvl3pPr>
            <a:lvl4pPr marL="405000" indent="-135000">
              <a:lnSpc>
                <a:spcPct val="100000"/>
              </a:lnSpc>
              <a:spcBef>
                <a:spcPts val="0"/>
              </a:spcBef>
              <a:spcAft>
                <a:spcPts val="600"/>
              </a:spcAft>
              <a:buClr>
                <a:schemeClr val="tx2"/>
              </a:buClr>
              <a:defRPr sz="1150"/>
            </a:lvl4pPr>
            <a:lvl5pPr marL="540000" indent="-135000">
              <a:lnSpc>
                <a:spcPct val="100000"/>
              </a:lnSpc>
              <a:spcBef>
                <a:spcPts val="0"/>
              </a:spcBef>
              <a:spcAft>
                <a:spcPts val="600"/>
              </a:spcAft>
              <a:buClr>
                <a:schemeClr val="tx2"/>
              </a:buClr>
              <a:defRPr sz="115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Picture Placeholder 2"/>
          <p:cNvSpPr>
            <a:spLocks noGrp="1"/>
          </p:cNvSpPr>
          <p:nvPr>
            <p:ph type="pic" sz="quarter" idx="16"/>
          </p:nvPr>
        </p:nvSpPr>
        <p:spPr>
          <a:xfrm>
            <a:off x="4702969" y="947591"/>
            <a:ext cx="4117030" cy="4734754"/>
          </a:xfrm>
          <a:prstGeom prst="rect">
            <a:avLst/>
          </a:prstGeom>
        </p:spPr>
        <p:txBody>
          <a:bodyPr/>
          <a:lstStyle/>
          <a:p>
            <a:r>
              <a:rPr lang="en-US"/>
              <a:t>Click icon to add picture</a:t>
            </a:r>
          </a:p>
        </p:txBody>
      </p:sp>
      <p:pic>
        <p:nvPicPr>
          <p:cNvPr id="7" name="Picture 6">
            <a:extLst>
              <a:ext uri="{FF2B5EF4-FFF2-40B4-BE49-F238E27FC236}">
                <a16:creationId xmlns:a16="http://schemas.microsoft.com/office/drawing/2014/main" id="{D075BCF5-5E02-DB40-95CB-5C42C625E080}"/>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7272909" y="320171"/>
            <a:ext cx="1547091" cy="257048"/>
          </a:xfrm>
          <a:prstGeom prst="rect">
            <a:avLst/>
          </a:prstGeom>
        </p:spPr>
      </p:pic>
      <p:pic>
        <p:nvPicPr>
          <p:cNvPr id="9" name="Picture 8">
            <a:extLst>
              <a:ext uri="{FF2B5EF4-FFF2-40B4-BE49-F238E27FC236}">
                <a16:creationId xmlns:a16="http://schemas.microsoft.com/office/drawing/2014/main" id="{71BB6135-E47D-B447-9B7E-58CE1E96E00B}"/>
              </a:ext>
            </a:extLst>
          </p:cNvPr>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0" y="6082538"/>
            <a:ext cx="9157787" cy="775462"/>
          </a:xfrm>
          <a:prstGeom prst="rect">
            <a:avLst/>
          </a:prstGeom>
        </p:spPr>
      </p:pic>
    </p:spTree>
    <p:extLst>
      <p:ext uri="{BB962C8B-B14F-4D97-AF65-F5344CB8AC3E}">
        <p14:creationId xmlns:p14="http://schemas.microsoft.com/office/powerpoint/2010/main" val="2814429279"/>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1_Content slide - double with image / double">
    <p:spTree>
      <p:nvGrpSpPr>
        <p:cNvPr id="1" name=""/>
        <p:cNvGrpSpPr/>
        <p:nvPr/>
      </p:nvGrpSpPr>
      <p:grpSpPr>
        <a:xfrm>
          <a:off x="0" y="0"/>
          <a:ext cx="0" cy="0"/>
          <a:chOff x="0" y="0"/>
          <a:chExt cx="0" cy="0"/>
        </a:xfrm>
      </p:grpSpPr>
      <p:sp>
        <p:nvSpPr>
          <p:cNvPr id="11" name="Title 1"/>
          <p:cNvSpPr>
            <a:spLocks noGrp="1"/>
          </p:cNvSpPr>
          <p:nvPr>
            <p:ph type="ctrTitle" hasCustomPrompt="1"/>
          </p:nvPr>
        </p:nvSpPr>
        <p:spPr>
          <a:xfrm>
            <a:off x="323999" y="320171"/>
            <a:ext cx="6443026" cy="555537"/>
          </a:xfrm>
          <a:prstGeom prst="rect">
            <a:avLst/>
          </a:prstGeom>
        </p:spPr>
        <p:txBody>
          <a:bodyPr wrap="square" lIns="0" tIns="0" rIns="0" bIns="0" anchor="t" anchorCtr="0">
            <a:spAutoFit/>
          </a:bodyPr>
          <a:lstStyle>
            <a:lvl1pPr algn="l">
              <a:lnSpc>
                <a:spcPct val="95000"/>
              </a:lnSpc>
              <a:defRPr sz="1900" baseline="0">
                <a:solidFill>
                  <a:schemeClr val="tx2"/>
                </a:solidFill>
              </a:defRPr>
            </a:lvl1pPr>
          </a:lstStyle>
          <a:p>
            <a:r>
              <a:rPr lang="en-US" dirty="0"/>
              <a:t>Click to add headline here that spans across two lines of text like this</a:t>
            </a:r>
          </a:p>
        </p:txBody>
      </p:sp>
      <p:sp>
        <p:nvSpPr>
          <p:cNvPr id="14" name="Content Placeholder 7"/>
          <p:cNvSpPr>
            <a:spLocks noGrp="1"/>
          </p:cNvSpPr>
          <p:nvPr>
            <p:ph sz="quarter" idx="14"/>
          </p:nvPr>
        </p:nvSpPr>
        <p:spPr>
          <a:xfrm>
            <a:off x="323999" y="1182029"/>
            <a:ext cx="4119706" cy="4500314"/>
          </a:xfrm>
          <a:prstGeom prst="rect">
            <a:avLst/>
          </a:prstGeom>
        </p:spPr>
        <p:txBody>
          <a:bodyPr lIns="0" tIns="0" rIns="0" bIns="0"/>
          <a:lstStyle>
            <a:lvl1pPr marL="0" indent="0">
              <a:lnSpc>
                <a:spcPct val="100000"/>
              </a:lnSpc>
              <a:spcBef>
                <a:spcPts val="0"/>
              </a:spcBef>
              <a:spcAft>
                <a:spcPts val="600"/>
              </a:spcAft>
              <a:buFontTx/>
              <a:buNone/>
              <a:defRPr lang="en-US" sz="1300" kern="1200" dirty="0" smtClean="0">
                <a:solidFill>
                  <a:schemeClr val="tx1"/>
                </a:solidFill>
                <a:latin typeface="+mn-lt"/>
                <a:ea typeface="+mn-ea"/>
                <a:cs typeface="+mn-cs"/>
              </a:defRPr>
            </a:lvl1pPr>
            <a:lvl2pPr marL="135000" indent="-135000">
              <a:lnSpc>
                <a:spcPct val="100000"/>
              </a:lnSpc>
              <a:spcBef>
                <a:spcPts val="0"/>
              </a:spcBef>
              <a:spcAft>
                <a:spcPts val="600"/>
              </a:spcAft>
              <a:buClr>
                <a:schemeClr val="tx2"/>
              </a:buClr>
              <a:tabLst/>
              <a:defRPr sz="1300"/>
            </a:lvl2pPr>
            <a:lvl3pPr marL="270000" indent="-135000">
              <a:lnSpc>
                <a:spcPct val="100000"/>
              </a:lnSpc>
              <a:spcBef>
                <a:spcPts val="0"/>
              </a:spcBef>
              <a:spcAft>
                <a:spcPts val="600"/>
              </a:spcAft>
              <a:buClr>
                <a:schemeClr val="tx2"/>
              </a:buClr>
              <a:tabLst>
                <a:tab pos="159544" algn="l"/>
              </a:tabLst>
              <a:defRPr sz="1300"/>
            </a:lvl3pPr>
            <a:lvl4pPr marL="405000" indent="-135000">
              <a:lnSpc>
                <a:spcPct val="100000"/>
              </a:lnSpc>
              <a:spcBef>
                <a:spcPts val="0"/>
              </a:spcBef>
              <a:spcAft>
                <a:spcPts val="600"/>
              </a:spcAft>
              <a:buClr>
                <a:schemeClr val="tx2"/>
              </a:buClr>
              <a:defRPr sz="1150"/>
            </a:lvl4pPr>
            <a:lvl5pPr marL="540000" indent="-135000">
              <a:lnSpc>
                <a:spcPct val="100000"/>
              </a:lnSpc>
              <a:spcBef>
                <a:spcPts val="0"/>
              </a:spcBef>
              <a:spcAft>
                <a:spcPts val="600"/>
              </a:spcAft>
              <a:buClr>
                <a:schemeClr val="tx2"/>
              </a:buClr>
              <a:defRPr sz="115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Picture Placeholder 2"/>
          <p:cNvSpPr>
            <a:spLocks noGrp="1"/>
          </p:cNvSpPr>
          <p:nvPr>
            <p:ph type="pic" sz="quarter" idx="16"/>
          </p:nvPr>
        </p:nvSpPr>
        <p:spPr>
          <a:xfrm>
            <a:off x="4702969" y="1182030"/>
            <a:ext cx="4117030" cy="4500315"/>
          </a:xfrm>
          <a:prstGeom prst="rect">
            <a:avLst/>
          </a:prstGeom>
        </p:spPr>
        <p:txBody>
          <a:bodyPr/>
          <a:lstStyle/>
          <a:p>
            <a:r>
              <a:rPr lang="en-US"/>
              <a:t>Click icon to add picture</a:t>
            </a:r>
          </a:p>
        </p:txBody>
      </p:sp>
      <p:pic>
        <p:nvPicPr>
          <p:cNvPr id="9" name="Picture 8">
            <a:extLst>
              <a:ext uri="{FF2B5EF4-FFF2-40B4-BE49-F238E27FC236}">
                <a16:creationId xmlns:a16="http://schemas.microsoft.com/office/drawing/2014/main" id="{B35CA9E0-9261-BA47-A8FC-8365D3CC39D0}"/>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7272909" y="320171"/>
            <a:ext cx="1547091" cy="257048"/>
          </a:xfrm>
          <a:prstGeom prst="rect">
            <a:avLst/>
          </a:prstGeom>
        </p:spPr>
      </p:pic>
      <p:pic>
        <p:nvPicPr>
          <p:cNvPr id="12" name="Picture 11">
            <a:extLst>
              <a:ext uri="{FF2B5EF4-FFF2-40B4-BE49-F238E27FC236}">
                <a16:creationId xmlns:a16="http://schemas.microsoft.com/office/drawing/2014/main" id="{E339D266-0D3D-5647-AAEC-23816336FB26}"/>
              </a:ext>
            </a:extLst>
          </p:cNvPr>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0" y="6082538"/>
            <a:ext cx="9157787" cy="775462"/>
          </a:xfrm>
          <a:prstGeom prst="rect">
            <a:avLst/>
          </a:prstGeom>
        </p:spPr>
      </p:pic>
    </p:spTree>
    <p:extLst>
      <p:ext uri="{BB962C8B-B14F-4D97-AF65-F5344CB8AC3E}">
        <p14:creationId xmlns:p14="http://schemas.microsoft.com/office/powerpoint/2010/main" val="682463400"/>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Content slide - double / single">
    <p:spTree>
      <p:nvGrpSpPr>
        <p:cNvPr id="1" name=""/>
        <p:cNvGrpSpPr/>
        <p:nvPr/>
      </p:nvGrpSpPr>
      <p:grpSpPr>
        <a:xfrm>
          <a:off x="0" y="0"/>
          <a:ext cx="0" cy="0"/>
          <a:chOff x="0" y="0"/>
          <a:chExt cx="0" cy="0"/>
        </a:xfrm>
      </p:grpSpPr>
      <p:sp>
        <p:nvSpPr>
          <p:cNvPr id="11" name="Title 1"/>
          <p:cNvSpPr>
            <a:spLocks noGrp="1"/>
          </p:cNvSpPr>
          <p:nvPr>
            <p:ph type="ctrTitle" hasCustomPrompt="1"/>
          </p:nvPr>
        </p:nvSpPr>
        <p:spPr>
          <a:xfrm>
            <a:off x="324000" y="320171"/>
            <a:ext cx="6443026" cy="277768"/>
          </a:xfrm>
          <a:prstGeom prst="rect">
            <a:avLst/>
          </a:prstGeom>
        </p:spPr>
        <p:txBody>
          <a:bodyPr wrap="square" lIns="0" tIns="0" rIns="0" bIns="0" anchor="t" anchorCtr="0">
            <a:spAutoFit/>
          </a:bodyPr>
          <a:lstStyle>
            <a:lvl1pPr algn="l">
              <a:lnSpc>
                <a:spcPct val="95000"/>
              </a:lnSpc>
              <a:defRPr sz="1900" baseline="0">
                <a:solidFill>
                  <a:schemeClr val="tx2"/>
                </a:solidFill>
              </a:defRPr>
            </a:lvl1pPr>
          </a:lstStyle>
          <a:p>
            <a:r>
              <a:rPr lang="en-US" dirty="0"/>
              <a:t>Click to add headline on one line</a:t>
            </a:r>
          </a:p>
        </p:txBody>
      </p:sp>
      <p:sp>
        <p:nvSpPr>
          <p:cNvPr id="18" name="Content Placeholder 7"/>
          <p:cNvSpPr>
            <a:spLocks noGrp="1"/>
          </p:cNvSpPr>
          <p:nvPr>
            <p:ph sz="quarter" idx="15"/>
          </p:nvPr>
        </p:nvSpPr>
        <p:spPr>
          <a:xfrm>
            <a:off x="4630937" y="943820"/>
            <a:ext cx="4189063" cy="2341263"/>
          </a:xfrm>
          <a:prstGeom prst="rect">
            <a:avLst/>
          </a:prstGeom>
          <a:solidFill>
            <a:schemeClr val="bg2"/>
          </a:solidFill>
        </p:spPr>
        <p:txBody>
          <a:bodyPr lIns="180000" tIns="180000" rIns="108000" bIns="108000"/>
          <a:lstStyle>
            <a:lvl1pPr marL="0" indent="0">
              <a:lnSpc>
                <a:spcPct val="100000"/>
              </a:lnSpc>
              <a:spcBef>
                <a:spcPts val="0"/>
              </a:spcBef>
              <a:spcAft>
                <a:spcPts val="600"/>
              </a:spcAft>
              <a:buFontTx/>
              <a:buNone/>
              <a:defRPr lang="en-US" sz="1300" kern="1200" dirty="0" smtClean="0">
                <a:solidFill>
                  <a:schemeClr val="tx1"/>
                </a:solidFill>
                <a:latin typeface="+mn-lt"/>
                <a:ea typeface="+mn-ea"/>
                <a:cs typeface="+mn-cs"/>
              </a:defRPr>
            </a:lvl1pPr>
            <a:lvl2pPr marL="135000" indent="-135000">
              <a:lnSpc>
                <a:spcPct val="100000"/>
              </a:lnSpc>
              <a:spcBef>
                <a:spcPts val="0"/>
              </a:spcBef>
              <a:spcAft>
                <a:spcPts val="600"/>
              </a:spcAft>
              <a:buClr>
                <a:schemeClr val="tx2"/>
              </a:buClr>
              <a:tabLst/>
              <a:defRPr sz="1300"/>
            </a:lvl2pPr>
            <a:lvl3pPr marL="270000" indent="-135000">
              <a:lnSpc>
                <a:spcPct val="100000"/>
              </a:lnSpc>
              <a:spcBef>
                <a:spcPts val="0"/>
              </a:spcBef>
              <a:spcAft>
                <a:spcPts val="600"/>
              </a:spcAft>
              <a:buClr>
                <a:schemeClr val="tx2"/>
              </a:buClr>
              <a:tabLst>
                <a:tab pos="159544" algn="l"/>
              </a:tabLst>
              <a:defRPr sz="1300"/>
            </a:lvl3pPr>
            <a:lvl4pPr marL="405000" indent="-135000">
              <a:lnSpc>
                <a:spcPct val="100000"/>
              </a:lnSpc>
              <a:spcBef>
                <a:spcPts val="0"/>
              </a:spcBef>
              <a:spcAft>
                <a:spcPts val="600"/>
              </a:spcAft>
              <a:buClr>
                <a:schemeClr val="tx2"/>
              </a:buClr>
              <a:defRPr sz="1150"/>
            </a:lvl4pPr>
            <a:lvl5pPr marL="540000" indent="-135000">
              <a:lnSpc>
                <a:spcPct val="100000"/>
              </a:lnSpc>
              <a:spcBef>
                <a:spcPts val="0"/>
              </a:spcBef>
              <a:spcAft>
                <a:spcPts val="600"/>
              </a:spcAft>
              <a:buClr>
                <a:schemeClr val="tx2"/>
              </a:buClr>
              <a:defRPr sz="115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7"/>
          <p:cNvSpPr>
            <a:spLocks noGrp="1"/>
          </p:cNvSpPr>
          <p:nvPr>
            <p:ph sz="quarter" idx="16"/>
          </p:nvPr>
        </p:nvSpPr>
        <p:spPr>
          <a:xfrm>
            <a:off x="324000" y="943820"/>
            <a:ext cx="4189063" cy="2341263"/>
          </a:xfrm>
          <a:prstGeom prst="rect">
            <a:avLst/>
          </a:prstGeom>
          <a:solidFill>
            <a:schemeClr val="accent2"/>
          </a:solidFill>
        </p:spPr>
        <p:txBody>
          <a:bodyPr lIns="180000" tIns="180000" rIns="108000" bIns="108000"/>
          <a:lstStyle>
            <a:lvl1pPr marL="0" indent="0">
              <a:lnSpc>
                <a:spcPct val="100000"/>
              </a:lnSpc>
              <a:spcBef>
                <a:spcPts val="0"/>
              </a:spcBef>
              <a:spcAft>
                <a:spcPts val="600"/>
              </a:spcAft>
              <a:buFontTx/>
              <a:buNone/>
              <a:defRPr lang="en-US" sz="1300" kern="1200" dirty="0" smtClean="0">
                <a:solidFill>
                  <a:schemeClr val="tx1"/>
                </a:solidFill>
                <a:latin typeface="+mn-lt"/>
                <a:ea typeface="+mn-ea"/>
                <a:cs typeface="+mn-cs"/>
              </a:defRPr>
            </a:lvl1pPr>
            <a:lvl2pPr marL="135000" indent="-135000">
              <a:lnSpc>
                <a:spcPct val="100000"/>
              </a:lnSpc>
              <a:spcBef>
                <a:spcPts val="0"/>
              </a:spcBef>
              <a:spcAft>
                <a:spcPts val="600"/>
              </a:spcAft>
              <a:buClr>
                <a:schemeClr val="tx2"/>
              </a:buClr>
              <a:tabLst/>
              <a:defRPr sz="1300">
                <a:solidFill>
                  <a:schemeClr val="tx1"/>
                </a:solidFill>
              </a:defRPr>
            </a:lvl2pPr>
            <a:lvl3pPr marL="270000" indent="-135000">
              <a:lnSpc>
                <a:spcPct val="100000"/>
              </a:lnSpc>
              <a:spcBef>
                <a:spcPts val="0"/>
              </a:spcBef>
              <a:spcAft>
                <a:spcPts val="600"/>
              </a:spcAft>
              <a:buClr>
                <a:schemeClr val="tx2"/>
              </a:buClr>
              <a:tabLst>
                <a:tab pos="159544" algn="l"/>
              </a:tabLst>
              <a:defRPr sz="1300">
                <a:solidFill>
                  <a:schemeClr val="tx1"/>
                </a:solidFill>
              </a:defRPr>
            </a:lvl3pPr>
            <a:lvl4pPr marL="405000" indent="-135000">
              <a:lnSpc>
                <a:spcPct val="100000"/>
              </a:lnSpc>
              <a:spcBef>
                <a:spcPts val="0"/>
              </a:spcBef>
              <a:spcAft>
                <a:spcPts val="600"/>
              </a:spcAft>
              <a:buClr>
                <a:schemeClr val="tx2"/>
              </a:buClr>
              <a:defRPr sz="1150">
                <a:solidFill>
                  <a:schemeClr val="tx1"/>
                </a:solidFill>
              </a:defRPr>
            </a:lvl4pPr>
            <a:lvl5pPr marL="540000" indent="-135000">
              <a:lnSpc>
                <a:spcPct val="100000"/>
              </a:lnSpc>
              <a:spcBef>
                <a:spcPts val="0"/>
              </a:spcBef>
              <a:spcAft>
                <a:spcPts val="600"/>
              </a:spcAft>
              <a:buClr>
                <a:schemeClr val="tx2"/>
              </a:buClr>
              <a:defRPr sz="1150">
                <a:solidFill>
                  <a:schemeClr val="tx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Content Placeholder 7"/>
          <p:cNvSpPr>
            <a:spLocks noGrp="1"/>
          </p:cNvSpPr>
          <p:nvPr>
            <p:ph sz="quarter" idx="18"/>
          </p:nvPr>
        </p:nvSpPr>
        <p:spPr>
          <a:xfrm>
            <a:off x="324000" y="3408806"/>
            <a:ext cx="4189063" cy="2341263"/>
          </a:xfrm>
          <a:prstGeom prst="rect">
            <a:avLst/>
          </a:prstGeom>
          <a:solidFill>
            <a:schemeClr val="bg2"/>
          </a:solidFill>
        </p:spPr>
        <p:txBody>
          <a:bodyPr lIns="180000" tIns="180000" rIns="108000" bIns="108000"/>
          <a:lstStyle>
            <a:lvl1pPr marL="0" indent="0">
              <a:lnSpc>
                <a:spcPct val="100000"/>
              </a:lnSpc>
              <a:spcBef>
                <a:spcPts val="0"/>
              </a:spcBef>
              <a:spcAft>
                <a:spcPts val="600"/>
              </a:spcAft>
              <a:buFontTx/>
              <a:buNone/>
              <a:defRPr lang="en-US" sz="1300" kern="1200" dirty="0" smtClean="0">
                <a:solidFill>
                  <a:schemeClr val="tx1"/>
                </a:solidFill>
                <a:latin typeface="+mn-lt"/>
                <a:ea typeface="+mn-ea"/>
                <a:cs typeface="+mn-cs"/>
              </a:defRPr>
            </a:lvl1pPr>
            <a:lvl2pPr marL="135000" indent="-135000">
              <a:lnSpc>
                <a:spcPct val="100000"/>
              </a:lnSpc>
              <a:spcBef>
                <a:spcPts val="0"/>
              </a:spcBef>
              <a:spcAft>
                <a:spcPts val="600"/>
              </a:spcAft>
              <a:buClr>
                <a:schemeClr val="tx2"/>
              </a:buClr>
              <a:tabLst/>
              <a:defRPr sz="1300"/>
            </a:lvl2pPr>
            <a:lvl3pPr marL="270000" indent="-135000">
              <a:lnSpc>
                <a:spcPct val="100000"/>
              </a:lnSpc>
              <a:spcBef>
                <a:spcPts val="0"/>
              </a:spcBef>
              <a:spcAft>
                <a:spcPts val="600"/>
              </a:spcAft>
              <a:buClr>
                <a:schemeClr val="tx2"/>
              </a:buClr>
              <a:tabLst>
                <a:tab pos="159544" algn="l"/>
              </a:tabLst>
              <a:defRPr sz="1300"/>
            </a:lvl3pPr>
            <a:lvl4pPr marL="405000" indent="-135000">
              <a:lnSpc>
                <a:spcPct val="100000"/>
              </a:lnSpc>
              <a:spcBef>
                <a:spcPts val="0"/>
              </a:spcBef>
              <a:spcAft>
                <a:spcPts val="600"/>
              </a:spcAft>
              <a:buClr>
                <a:schemeClr val="tx2"/>
              </a:buClr>
              <a:defRPr sz="1150"/>
            </a:lvl4pPr>
            <a:lvl5pPr marL="540000" indent="-135000">
              <a:lnSpc>
                <a:spcPct val="100000"/>
              </a:lnSpc>
              <a:spcBef>
                <a:spcPts val="0"/>
              </a:spcBef>
              <a:spcAft>
                <a:spcPts val="600"/>
              </a:spcAft>
              <a:buClr>
                <a:schemeClr val="tx2"/>
              </a:buClr>
              <a:defRPr sz="115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Content Placeholder 7"/>
          <p:cNvSpPr>
            <a:spLocks noGrp="1"/>
          </p:cNvSpPr>
          <p:nvPr>
            <p:ph sz="quarter" idx="19"/>
          </p:nvPr>
        </p:nvSpPr>
        <p:spPr>
          <a:xfrm>
            <a:off x="4630937" y="3408806"/>
            <a:ext cx="4189063" cy="2341263"/>
          </a:xfrm>
          <a:prstGeom prst="rect">
            <a:avLst/>
          </a:prstGeom>
          <a:solidFill>
            <a:schemeClr val="accent2"/>
          </a:solidFill>
        </p:spPr>
        <p:txBody>
          <a:bodyPr lIns="180000" tIns="180000" rIns="108000" bIns="108000"/>
          <a:lstStyle>
            <a:lvl1pPr marL="0" indent="0">
              <a:lnSpc>
                <a:spcPct val="100000"/>
              </a:lnSpc>
              <a:spcBef>
                <a:spcPts val="0"/>
              </a:spcBef>
              <a:spcAft>
                <a:spcPts val="600"/>
              </a:spcAft>
              <a:buFontTx/>
              <a:buNone/>
              <a:defRPr lang="en-US" sz="1300" kern="1200" dirty="0" smtClean="0">
                <a:solidFill>
                  <a:schemeClr val="tx1"/>
                </a:solidFill>
                <a:latin typeface="+mn-lt"/>
                <a:ea typeface="+mn-ea"/>
                <a:cs typeface="+mn-cs"/>
              </a:defRPr>
            </a:lvl1pPr>
            <a:lvl2pPr marL="135000" indent="-135000">
              <a:lnSpc>
                <a:spcPct val="100000"/>
              </a:lnSpc>
              <a:spcBef>
                <a:spcPts val="0"/>
              </a:spcBef>
              <a:spcAft>
                <a:spcPts val="600"/>
              </a:spcAft>
              <a:buClr>
                <a:schemeClr val="tx2"/>
              </a:buClr>
              <a:tabLst/>
              <a:defRPr sz="1300">
                <a:solidFill>
                  <a:schemeClr val="tx1"/>
                </a:solidFill>
              </a:defRPr>
            </a:lvl2pPr>
            <a:lvl3pPr marL="270000" indent="-135000">
              <a:lnSpc>
                <a:spcPct val="100000"/>
              </a:lnSpc>
              <a:spcBef>
                <a:spcPts val="0"/>
              </a:spcBef>
              <a:spcAft>
                <a:spcPts val="600"/>
              </a:spcAft>
              <a:buClr>
                <a:schemeClr val="tx2"/>
              </a:buClr>
              <a:tabLst>
                <a:tab pos="159544" algn="l"/>
              </a:tabLst>
              <a:defRPr sz="1300">
                <a:solidFill>
                  <a:schemeClr val="tx1"/>
                </a:solidFill>
              </a:defRPr>
            </a:lvl3pPr>
            <a:lvl4pPr marL="405000" indent="-135000">
              <a:lnSpc>
                <a:spcPct val="100000"/>
              </a:lnSpc>
              <a:spcBef>
                <a:spcPts val="0"/>
              </a:spcBef>
              <a:spcAft>
                <a:spcPts val="600"/>
              </a:spcAft>
              <a:buClr>
                <a:schemeClr val="tx2"/>
              </a:buClr>
              <a:defRPr sz="1150">
                <a:solidFill>
                  <a:schemeClr val="tx1"/>
                </a:solidFill>
              </a:defRPr>
            </a:lvl4pPr>
            <a:lvl5pPr marL="540000" indent="-135000">
              <a:lnSpc>
                <a:spcPct val="100000"/>
              </a:lnSpc>
              <a:spcBef>
                <a:spcPts val="0"/>
              </a:spcBef>
              <a:spcAft>
                <a:spcPts val="600"/>
              </a:spcAft>
              <a:buClr>
                <a:schemeClr val="tx2"/>
              </a:buClr>
              <a:defRPr sz="1150">
                <a:solidFill>
                  <a:schemeClr val="tx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a:extLst>
              <a:ext uri="{FF2B5EF4-FFF2-40B4-BE49-F238E27FC236}">
                <a16:creationId xmlns:a16="http://schemas.microsoft.com/office/drawing/2014/main" id="{6DD74053-2D65-F14D-8B32-CA03265605ED}"/>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7272909" y="320171"/>
            <a:ext cx="1547091" cy="257048"/>
          </a:xfrm>
          <a:prstGeom prst="rect">
            <a:avLst/>
          </a:prstGeom>
        </p:spPr>
      </p:pic>
      <p:pic>
        <p:nvPicPr>
          <p:cNvPr id="14" name="Picture 13">
            <a:extLst>
              <a:ext uri="{FF2B5EF4-FFF2-40B4-BE49-F238E27FC236}">
                <a16:creationId xmlns:a16="http://schemas.microsoft.com/office/drawing/2014/main" id="{FA9BA0EC-0902-754E-962A-C515D454C6F0}"/>
              </a:ext>
            </a:extLst>
          </p:cNvPr>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0" y="6082538"/>
            <a:ext cx="9157787" cy="775462"/>
          </a:xfrm>
          <a:prstGeom prst="rect">
            <a:avLst/>
          </a:prstGeom>
        </p:spPr>
      </p:pic>
    </p:spTree>
    <p:extLst>
      <p:ext uri="{BB962C8B-B14F-4D97-AF65-F5344CB8AC3E}">
        <p14:creationId xmlns:p14="http://schemas.microsoft.com/office/powerpoint/2010/main" val="3087293886"/>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Content slide - title only">
    <p:spTree>
      <p:nvGrpSpPr>
        <p:cNvPr id="1" name=""/>
        <p:cNvGrpSpPr/>
        <p:nvPr/>
      </p:nvGrpSpPr>
      <p:grpSpPr>
        <a:xfrm>
          <a:off x="0" y="0"/>
          <a:ext cx="0" cy="0"/>
          <a:chOff x="0" y="0"/>
          <a:chExt cx="0" cy="0"/>
        </a:xfrm>
      </p:grpSpPr>
      <p:sp>
        <p:nvSpPr>
          <p:cNvPr id="13" name="Title 1"/>
          <p:cNvSpPr>
            <a:spLocks noGrp="1"/>
          </p:cNvSpPr>
          <p:nvPr>
            <p:ph type="ctrTitle" hasCustomPrompt="1"/>
          </p:nvPr>
        </p:nvSpPr>
        <p:spPr>
          <a:xfrm>
            <a:off x="323999" y="320171"/>
            <a:ext cx="6443026" cy="277768"/>
          </a:xfrm>
          <a:prstGeom prst="rect">
            <a:avLst/>
          </a:prstGeom>
        </p:spPr>
        <p:txBody>
          <a:bodyPr wrap="square" lIns="0" tIns="0" rIns="0" bIns="0" anchor="t" anchorCtr="0">
            <a:spAutoFit/>
          </a:bodyPr>
          <a:lstStyle>
            <a:lvl1pPr algn="l">
              <a:lnSpc>
                <a:spcPct val="95000"/>
              </a:lnSpc>
              <a:defRPr sz="1900" baseline="0">
                <a:solidFill>
                  <a:schemeClr val="tx2"/>
                </a:solidFill>
              </a:defRPr>
            </a:lvl1pPr>
          </a:lstStyle>
          <a:p>
            <a:r>
              <a:rPr lang="en-US" dirty="0"/>
              <a:t>Click to add headline here</a:t>
            </a:r>
          </a:p>
        </p:txBody>
      </p:sp>
      <p:pic>
        <p:nvPicPr>
          <p:cNvPr id="5" name="Picture 4">
            <a:extLst>
              <a:ext uri="{FF2B5EF4-FFF2-40B4-BE49-F238E27FC236}">
                <a16:creationId xmlns:a16="http://schemas.microsoft.com/office/drawing/2014/main" id="{9CA30F21-F345-6B4E-97FB-1268646684FB}"/>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7272909" y="320171"/>
            <a:ext cx="1547091" cy="257048"/>
          </a:xfrm>
          <a:prstGeom prst="rect">
            <a:avLst/>
          </a:prstGeom>
        </p:spPr>
      </p:pic>
      <p:pic>
        <p:nvPicPr>
          <p:cNvPr id="6" name="Picture 5">
            <a:extLst>
              <a:ext uri="{FF2B5EF4-FFF2-40B4-BE49-F238E27FC236}">
                <a16:creationId xmlns:a16="http://schemas.microsoft.com/office/drawing/2014/main" id="{991873BA-C195-6B41-9B38-16CA1F47B63C}"/>
              </a:ext>
            </a:extLst>
          </p:cNvPr>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0" y="6082538"/>
            <a:ext cx="9157787" cy="775462"/>
          </a:xfrm>
          <a:prstGeom prst="rect">
            <a:avLst/>
          </a:prstGeom>
        </p:spPr>
      </p:pic>
    </p:spTree>
    <p:extLst>
      <p:ext uri="{BB962C8B-B14F-4D97-AF65-F5344CB8AC3E}">
        <p14:creationId xmlns:p14="http://schemas.microsoft.com/office/powerpoint/2010/main" val="2875837828"/>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Content slide - title only">
    <p:spTree>
      <p:nvGrpSpPr>
        <p:cNvPr id="1" name=""/>
        <p:cNvGrpSpPr/>
        <p:nvPr/>
      </p:nvGrpSpPr>
      <p:grpSpPr>
        <a:xfrm>
          <a:off x="0" y="0"/>
          <a:ext cx="0" cy="0"/>
          <a:chOff x="0" y="0"/>
          <a:chExt cx="0" cy="0"/>
        </a:xfrm>
      </p:grpSpPr>
      <p:sp>
        <p:nvSpPr>
          <p:cNvPr id="13" name="Title 1"/>
          <p:cNvSpPr>
            <a:spLocks noGrp="1"/>
          </p:cNvSpPr>
          <p:nvPr>
            <p:ph type="ctrTitle" hasCustomPrompt="1"/>
          </p:nvPr>
        </p:nvSpPr>
        <p:spPr>
          <a:xfrm>
            <a:off x="323999" y="320171"/>
            <a:ext cx="6443026" cy="277768"/>
          </a:xfrm>
          <a:prstGeom prst="rect">
            <a:avLst/>
          </a:prstGeom>
        </p:spPr>
        <p:txBody>
          <a:bodyPr wrap="square" lIns="0" tIns="0" rIns="0" bIns="0" anchor="t" anchorCtr="0">
            <a:spAutoFit/>
          </a:bodyPr>
          <a:lstStyle>
            <a:lvl1pPr algn="l">
              <a:lnSpc>
                <a:spcPct val="95000"/>
              </a:lnSpc>
              <a:defRPr sz="1900" baseline="0">
                <a:solidFill>
                  <a:schemeClr val="tx2"/>
                </a:solidFill>
              </a:defRPr>
            </a:lvl1pPr>
          </a:lstStyle>
          <a:p>
            <a:r>
              <a:rPr lang="en-US" dirty="0"/>
              <a:t>Click to add headline here</a:t>
            </a:r>
          </a:p>
        </p:txBody>
      </p:sp>
      <p:sp>
        <p:nvSpPr>
          <p:cNvPr id="3" name="Picture Placeholder 2"/>
          <p:cNvSpPr>
            <a:spLocks noGrp="1"/>
          </p:cNvSpPr>
          <p:nvPr>
            <p:ph type="pic" sz="quarter" idx="10"/>
          </p:nvPr>
        </p:nvSpPr>
        <p:spPr>
          <a:xfrm>
            <a:off x="323850" y="836341"/>
            <a:ext cx="8496300" cy="4499510"/>
          </a:xfrm>
          <a:prstGeom prst="rect">
            <a:avLst/>
          </a:prstGeom>
        </p:spPr>
        <p:txBody>
          <a:bodyPr/>
          <a:lstStyle/>
          <a:p>
            <a:r>
              <a:rPr lang="en-US"/>
              <a:t>Click icon to add picture</a:t>
            </a:r>
          </a:p>
        </p:txBody>
      </p:sp>
      <p:sp>
        <p:nvSpPr>
          <p:cNvPr id="8" name="Content Placeholder 7"/>
          <p:cNvSpPr>
            <a:spLocks noGrp="1"/>
          </p:cNvSpPr>
          <p:nvPr>
            <p:ph sz="quarter" idx="14"/>
          </p:nvPr>
        </p:nvSpPr>
        <p:spPr>
          <a:xfrm>
            <a:off x="323998" y="5451600"/>
            <a:ext cx="8496002" cy="244614"/>
          </a:xfrm>
          <a:prstGeom prst="rect">
            <a:avLst/>
          </a:prstGeom>
        </p:spPr>
        <p:txBody>
          <a:bodyPr lIns="0" tIns="0" rIns="0" bIns="0"/>
          <a:lstStyle>
            <a:lvl1pPr marL="0" indent="0">
              <a:lnSpc>
                <a:spcPct val="100000"/>
              </a:lnSpc>
              <a:spcBef>
                <a:spcPts val="0"/>
              </a:spcBef>
              <a:spcAft>
                <a:spcPts val="600"/>
              </a:spcAft>
              <a:buFontTx/>
              <a:buNone/>
              <a:defRPr lang="en-US" sz="900" kern="1200" dirty="0" smtClean="0">
                <a:solidFill>
                  <a:schemeClr val="tx1"/>
                </a:solidFill>
                <a:latin typeface="+mn-lt"/>
                <a:ea typeface="+mn-ea"/>
                <a:cs typeface="+mn-cs"/>
              </a:defRPr>
            </a:lvl1pPr>
            <a:lvl2pPr marL="135000" indent="-135000">
              <a:lnSpc>
                <a:spcPct val="100000"/>
              </a:lnSpc>
              <a:spcBef>
                <a:spcPts val="0"/>
              </a:spcBef>
              <a:spcAft>
                <a:spcPts val="600"/>
              </a:spcAft>
              <a:buClr>
                <a:schemeClr val="tx2"/>
              </a:buClr>
              <a:tabLst/>
              <a:defRPr sz="900"/>
            </a:lvl2pPr>
            <a:lvl3pPr marL="270000" indent="-135000">
              <a:lnSpc>
                <a:spcPct val="100000"/>
              </a:lnSpc>
              <a:spcBef>
                <a:spcPts val="0"/>
              </a:spcBef>
              <a:spcAft>
                <a:spcPts val="600"/>
              </a:spcAft>
              <a:buClr>
                <a:schemeClr val="tx2"/>
              </a:buClr>
              <a:tabLst>
                <a:tab pos="159544" algn="l"/>
              </a:tabLst>
              <a:defRPr sz="900"/>
            </a:lvl3pPr>
            <a:lvl4pPr marL="405000" indent="-135000">
              <a:lnSpc>
                <a:spcPct val="100000"/>
              </a:lnSpc>
              <a:spcBef>
                <a:spcPts val="0"/>
              </a:spcBef>
              <a:spcAft>
                <a:spcPts val="600"/>
              </a:spcAft>
              <a:buClr>
                <a:schemeClr val="tx2"/>
              </a:buClr>
              <a:defRPr sz="900"/>
            </a:lvl4pPr>
            <a:lvl5pPr marL="540000" indent="-135000">
              <a:lnSpc>
                <a:spcPct val="100000"/>
              </a:lnSpc>
              <a:spcBef>
                <a:spcPts val="0"/>
              </a:spcBef>
              <a:spcAft>
                <a:spcPts val="600"/>
              </a:spcAft>
              <a:buClr>
                <a:schemeClr val="tx2"/>
              </a:buClr>
              <a:defRPr sz="900"/>
            </a:lvl5pPr>
          </a:lstStyle>
          <a:p>
            <a:pPr lvl="0"/>
            <a:r>
              <a:rPr lang="en-US"/>
              <a:t>Edit Master text styles</a:t>
            </a:r>
          </a:p>
        </p:txBody>
      </p:sp>
      <p:pic>
        <p:nvPicPr>
          <p:cNvPr id="7" name="Picture 6">
            <a:extLst>
              <a:ext uri="{FF2B5EF4-FFF2-40B4-BE49-F238E27FC236}">
                <a16:creationId xmlns:a16="http://schemas.microsoft.com/office/drawing/2014/main" id="{81628E42-8F4B-A142-9D4C-C5BF64BF1101}"/>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7272909" y="320171"/>
            <a:ext cx="1547091" cy="257048"/>
          </a:xfrm>
          <a:prstGeom prst="rect">
            <a:avLst/>
          </a:prstGeom>
        </p:spPr>
      </p:pic>
      <p:pic>
        <p:nvPicPr>
          <p:cNvPr id="9" name="Picture 8">
            <a:extLst>
              <a:ext uri="{FF2B5EF4-FFF2-40B4-BE49-F238E27FC236}">
                <a16:creationId xmlns:a16="http://schemas.microsoft.com/office/drawing/2014/main" id="{45CFBAE2-0F25-704D-B602-5E8A689022AB}"/>
              </a:ext>
            </a:extLst>
          </p:cNvPr>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0" y="6082538"/>
            <a:ext cx="9157787" cy="775462"/>
          </a:xfrm>
          <a:prstGeom prst="rect">
            <a:avLst/>
          </a:prstGeom>
        </p:spPr>
      </p:pic>
    </p:spTree>
    <p:extLst>
      <p:ext uri="{BB962C8B-B14F-4D97-AF65-F5344CB8AC3E}">
        <p14:creationId xmlns:p14="http://schemas.microsoft.com/office/powerpoint/2010/main" val="152778158"/>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Content slide - blank">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A4C89E7-FD21-0F41-8A0D-B63890057653}"/>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7272909" y="320171"/>
            <a:ext cx="1547091" cy="257048"/>
          </a:xfrm>
          <a:prstGeom prst="rect">
            <a:avLst/>
          </a:prstGeom>
        </p:spPr>
      </p:pic>
      <p:pic>
        <p:nvPicPr>
          <p:cNvPr id="5" name="Picture 4">
            <a:extLst>
              <a:ext uri="{FF2B5EF4-FFF2-40B4-BE49-F238E27FC236}">
                <a16:creationId xmlns:a16="http://schemas.microsoft.com/office/drawing/2014/main" id="{44F7AB3A-A283-2D4E-909F-9A5301F498DF}"/>
              </a:ext>
            </a:extLst>
          </p:cNvPr>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0" y="6082538"/>
            <a:ext cx="9157787" cy="775462"/>
          </a:xfrm>
          <a:prstGeom prst="rect">
            <a:avLst/>
          </a:prstGeom>
        </p:spPr>
      </p:pic>
    </p:spTree>
    <p:extLst>
      <p:ext uri="{BB962C8B-B14F-4D97-AF65-F5344CB8AC3E}">
        <p14:creationId xmlns:p14="http://schemas.microsoft.com/office/powerpoint/2010/main" val="2424696589"/>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Front Cover Slide - Co-branded">
    <p:spTree>
      <p:nvGrpSpPr>
        <p:cNvPr id="1" name=""/>
        <p:cNvGrpSpPr/>
        <p:nvPr/>
      </p:nvGrpSpPr>
      <p:grpSpPr>
        <a:xfrm>
          <a:off x="0" y="0"/>
          <a:ext cx="0" cy="0"/>
          <a:chOff x="0" y="0"/>
          <a:chExt cx="0" cy="0"/>
        </a:xfrm>
      </p:grpSpPr>
      <p:sp>
        <p:nvSpPr>
          <p:cNvPr id="7" name="Title 1"/>
          <p:cNvSpPr>
            <a:spLocks noGrp="1"/>
          </p:cNvSpPr>
          <p:nvPr>
            <p:ph type="ctrTitle" hasCustomPrompt="1"/>
          </p:nvPr>
        </p:nvSpPr>
        <p:spPr>
          <a:xfrm>
            <a:off x="324000" y="1547790"/>
            <a:ext cx="6198244" cy="1096454"/>
          </a:xfrm>
          <a:prstGeom prst="rect">
            <a:avLst/>
          </a:prstGeom>
        </p:spPr>
        <p:txBody>
          <a:bodyPr wrap="square" lIns="0" tIns="0" rIns="0" bIns="0" anchor="t" anchorCtr="0">
            <a:spAutoFit/>
          </a:bodyPr>
          <a:lstStyle>
            <a:lvl1pPr algn="l">
              <a:lnSpc>
                <a:spcPct val="95000"/>
              </a:lnSpc>
              <a:defRPr sz="3750" baseline="0">
                <a:solidFill>
                  <a:srgbClr val="007937"/>
                </a:solidFill>
              </a:defRPr>
            </a:lvl1pPr>
          </a:lstStyle>
          <a:p>
            <a:r>
              <a:rPr lang="en-US" dirty="0"/>
              <a:t>Click to add headline here up to two lines</a:t>
            </a:r>
          </a:p>
        </p:txBody>
      </p:sp>
      <p:sp>
        <p:nvSpPr>
          <p:cNvPr id="8" name="Subtitle 2"/>
          <p:cNvSpPr>
            <a:spLocks noGrp="1"/>
          </p:cNvSpPr>
          <p:nvPr>
            <p:ph type="subTitle" idx="1"/>
          </p:nvPr>
        </p:nvSpPr>
        <p:spPr>
          <a:xfrm>
            <a:off x="324000" y="3429001"/>
            <a:ext cx="6858000" cy="1178169"/>
          </a:xfrm>
          <a:prstGeom prst="rect">
            <a:avLst/>
          </a:prstGeom>
        </p:spPr>
        <p:txBody>
          <a:bodyPr lIns="0" tIns="0" rIns="0" bIns="0">
            <a:normAutofit/>
          </a:bodyPr>
          <a:lstStyle>
            <a:lvl1pPr marL="0" indent="0" algn="l">
              <a:lnSpc>
                <a:spcPct val="95000"/>
              </a:lnSpc>
              <a:spcBef>
                <a:spcPts val="0"/>
              </a:spcBef>
              <a:spcAft>
                <a:spcPts val="1125"/>
              </a:spcAft>
              <a:buNone/>
              <a:defRPr sz="1900" kern="1200" spc="0" baseline="0"/>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en-US" dirty="0"/>
              <a:t>Click to edit Master subtitle style</a:t>
            </a:r>
          </a:p>
        </p:txBody>
      </p:sp>
      <p:sp>
        <p:nvSpPr>
          <p:cNvPr id="15" name="Picture Placeholder 13"/>
          <p:cNvSpPr>
            <a:spLocks noGrp="1"/>
          </p:cNvSpPr>
          <p:nvPr>
            <p:ph type="pic" sz="quarter" idx="10" hasCustomPrompt="1"/>
          </p:nvPr>
        </p:nvSpPr>
        <p:spPr>
          <a:xfrm>
            <a:off x="4947047" y="363895"/>
            <a:ext cx="1575197" cy="631469"/>
          </a:xfrm>
          <a:prstGeom prst="rect">
            <a:avLst/>
          </a:prstGeom>
        </p:spPr>
        <p:txBody>
          <a:bodyPr/>
          <a:lstStyle>
            <a:lvl1pPr>
              <a:defRPr sz="750"/>
            </a:lvl1pPr>
          </a:lstStyle>
          <a:p>
            <a:r>
              <a:rPr lang="en-US" dirty="0"/>
              <a:t>Co brand logo</a:t>
            </a:r>
          </a:p>
        </p:txBody>
      </p:sp>
      <p:pic>
        <p:nvPicPr>
          <p:cNvPr id="11" name="Picture 10">
            <a:extLst>
              <a:ext uri="{FF2B5EF4-FFF2-40B4-BE49-F238E27FC236}">
                <a16:creationId xmlns:a16="http://schemas.microsoft.com/office/drawing/2014/main" id="{3019B7E0-5907-EE4D-B968-166E4BB7FE30}"/>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0" y="5620380"/>
            <a:ext cx="9157787" cy="917448"/>
          </a:xfrm>
          <a:prstGeom prst="rect">
            <a:avLst/>
          </a:prstGeom>
        </p:spPr>
      </p:pic>
      <p:pic>
        <p:nvPicPr>
          <p:cNvPr id="12" name="Picture 11">
            <a:extLst>
              <a:ext uri="{FF2B5EF4-FFF2-40B4-BE49-F238E27FC236}">
                <a16:creationId xmlns:a16="http://schemas.microsoft.com/office/drawing/2014/main" id="{4AC1F626-1789-A14D-8825-1AE7A5B6468D}"/>
              </a:ext>
            </a:extLst>
          </p:cNvPr>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6826897" y="332749"/>
            <a:ext cx="1993103" cy="327152"/>
          </a:xfrm>
          <a:prstGeom prst="rect">
            <a:avLst/>
          </a:prstGeom>
        </p:spPr>
      </p:pic>
    </p:spTree>
    <p:extLst>
      <p:ext uri="{BB962C8B-B14F-4D97-AF65-F5344CB8AC3E}">
        <p14:creationId xmlns:p14="http://schemas.microsoft.com/office/powerpoint/2010/main" val="121498100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White divider slide - primary thread - Co-branded">
    <p:spTree>
      <p:nvGrpSpPr>
        <p:cNvPr id="1" name=""/>
        <p:cNvGrpSpPr/>
        <p:nvPr/>
      </p:nvGrpSpPr>
      <p:grpSpPr>
        <a:xfrm>
          <a:off x="0" y="0"/>
          <a:ext cx="0" cy="0"/>
          <a:chOff x="0" y="0"/>
          <a:chExt cx="0" cy="0"/>
        </a:xfrm>
      </p:grpSpPr>
      <p:sp>
        <p:nvSpPr>
          <p:cNvPr id="7" name="Title 1"/>
          <p:cNvSpPr>
            <a:spLocks noGrp="1"/>
          </p:cNvSpPr>
          <p:nvPr>
            <p:ph type="ctrTitle" hasCustomPrompt="1"/>
          </p:nvPr>
        </p:nvSpPr>
        <p:spPr>
          <a:xfrm>
            <a:off x="324001" y="1547791"/>
            <a:ext cx="4248000" cy="789447"/>
          </a:xfrm>
          <a:prstGeom prst="rect">
            <a:avLst/>
          </a:prstGeom>
        </p:spPr>
        <p:txBody>
          <a:bodyPr wrap="square" lIns="0" tIns="0" rIns="0" bIns="0" anchor="t" anchorCtr="0">
            <a:spAutoFit/>
          </a:bodyPr>
          <a:lstStyle>
            <a:lvl1pPr algn="l">
              <a:lnSpc>
                <a:spcPct val="95000"/>
              </a:lnSpc>
              <a:defRPr sz="2700" baseline="0">
                <a:solidFill>
                  <a:srgbClr val="007937"/>
                </a:solidFill>
              </a:defRPr>
            </a:lvl1pPr>
          </a:lstStyle>
          <a:p>
            <a:r>
              <a:rPr lang="en-US" dirty="0"/>
              <a:t>Click to add headline here up to two lines</a:t>
            </a:r>
          </a:p>
        </p:txBody>
      </p:sp>
      <p:sp>
        <p:nvSpPr>
          <p:cNvPr id="8" name="Subtitle 2"/>
          <p:cNvSpPr>
            <a:spLocks noGrp="1"/>
          </p:cNvSpPr>
          <p:nvPr>
            <p:ph type="subTitle" idx="1"/>
          </p:nvPr>
        </p:nvSpPr>
        <p:spPr>
          <a:xfrm>
            <a:off x="324000" y="3003148"/>
            <a:ext cx="4716630" cy="1178169"/>
          </a:xfrm>
          <a:prstGeom prst="rect">
            <a:avLst/>
          </a:prstGeom>
        </p:spPr>
        <p:txBody>
          <a:bodyPr lIns="0" tIns="0" rIns="0" bIns="0">
            <a:normAutofit/>
          </a:bodyPr>
          <a:lstStyle>
            <a:lvl1pPr marL="0" indent="0" algn="l">
              <a:lnSpc>
                <a:spcPct val="95000"/>
              </a:lnSpc>
              <a:spcBef>
                <a:spcPts val="0"/>
              </a:spcBef>
              <a:spcAft>
                <a:spcPts val="1125"/>
              </a:spcAft>
              <a:buNone/>
              <a:defRPr sz="1900" kern="1200" spc="0" baseline="0">
                <a:solidFill>
                  <a:schemeClr val="tx1"/>
                </a:solidFill>
              </a:defRPr>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en-US" dirty="0"/>
              <a:t>Click to edit Master subtitle style</a:t>
            </a:r>
          </a:p>
        </p:txBody>
      </p:sp>
      <p:sp>
        <p:nvSpPr>
          <p:cNvPr id="14" name="Picture Placeholder 13"/>
          <p:cNvSpPr>
            <a:spLocks noGrp="1"/>
          </p:cNvSpPr>
          <p:nvPr>
            <p:ph type="pic" sz="quarter" idx="11" hasCustomPrompt="1"/>
          </p:nvPr>
        </p:nvSpPr>
        <p:spPr>
          <a:xfrm>
            <a:off x="5450901" y="320171"/>
            <a:ext cx="1575197" cy="450882"/>
          </a:xfrm>
          <a:prstGeom prst="rect">
            <a:avLst/>
          </a:prstGeom>
        </p:spPr>
        <p:txBody>
          <a:bodyPr/>
          <a:lstStyle>
            <a:lvl1pPr>
              <a:defRPr sz="750"/>
            </a:lvl1pPr>
          </a:lstStyle>
          <a:p>
            <a:r>
              <a:rPr lang="en-US" dirty="0"/>
              <a:t>Co brand logo</a:t>
            </a:r>
          </a:p>
        </p:txBody>
      </p:sp>
      <p:pic>
        <p:nvPicPr>
          <p:cNvPr id="10" name="Picture 9">
            <a:extLst>
              <a:ext uri="{FF2B5EF4-FFF2-40B4-BE49-F238E27FC236}">
                <a16:creationId xmlns:a16="http://schemas.microsoft.com/office/drawing/2014/main" id="{9A934AA1-3292-5449-B71C-9BABAB5511CB}"/>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7272909" y="320171"/>
            <a:ext cx="1547091" cy="257048"/>
          </a:xfrm>
          <a:prstGeom prst="rect">
            <a:avLst/>
          </a:prstGeom>
        </p:spPr>
      </p:pic>
      <p:pic>
        <p:nvPicPr>
          <p:cNvPr id="11" name="Picture 10">
            <a:extLst>
              <a:ext uri="{FF2B5EF4-FFF2-40B4-BE49-F238E27FC236}">
                <a16:creationId xmlns:a16="http://schemas.microsoft.com/office/drawing/2014/main" id="{16320F00-3B8C-0C46-83F4-BFBFAA12A5D7}"/>
              </a:ext>
            </a:extLst>
          </p:cNvPr>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0" y="5620380"/>
            <a:ext cx="9157787" cy="917448"/>
          </a:xfrm>
          <a:prstGeom prst="rect">
            <a:avLst/>
          </a:prstGeom>
        </p:spPr>
      </p:pic>
    </p:spTree>
    <p:extLst>
      <p:ext uri="{BB962C8B-B14F-4D97-AF65-F5344CB8AC3E}">
        <p14:creationId xmlns:p14="http://schemas.microsoft.com/office/powerpoint/2010/main" val="374017080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White divider - cropped thread - co-brand">
    <p:spTree>
      <p:nvGrpSpPr>
        <p:cNvPr id="1" name=""/>
        <p:cNvGrpSpPr/>
        <p:nvPr/>
      </p:nvGrpSpPr>
      <p:grpSpPr>
        <a:xfrm>
          <a:off x="0" y="0"/>
          <a:ext cx="0" cy="0"/>
          <a:chOff x="0" y="0"/>
          <a:chExt cx="0" cy="0"/>
        </a:xfrm>
      </p:grpSpPr>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1"/>
            <a:ext cx="9143999" cy="6857999"/>
          </a:xfrm>
          <a:prstGeom prst="rect">
            <a:avLst/>
          </a:prstGeom>
        </p:spPr>
      </p:pic>
      <p:sp>
        <p:nvSpPr>
          <p:cNvPr id="7" name="Picture Placeholder 13">
            <a:extLst>
              <a:ext uri="{FF2B5EF4-FFF2-40B4-BE49-F238E27FC236}">
                <a16:creationId xmlns:a16="http://schemas.microsoft.com/office/drawing/2014/main" id="{498FC289-3BC3-194C-A679-9FADDDBD2859}"/>
              </a:ext>
            </a:extLst>
          </p:cNvPr>
          <p:cNvSpPr>
            <a:spLocks noGrp="1"/>
          </p:cNvSpPr>
          <p:nvPr>
            <p:ph type="pic" sz="quarter" idx="11" hasCustomPrompt="1"/>
          </p:nvPr>
        </p:nvSpPr>
        <p:spPr>
          <a:xfrm>
            <a:off x="5450901" y="320171"/>
            <a:ext cx="1575197" cy="450882"/>
          </a:xfrm>
          <a:prstGeom prst="rect">
            <a:avLst/>
          </a:prstGeom>
        </p:spPr>
        <p:txBody>
          <a:bodyPr/>
          <a:lstStyle>
            <a:lvl1pPr>
              <a:defRPr sz="750"/>
            </a:lvl1pPr>
          </a:lstStyle>
          <a:p>
            <a:r>
              <a:rPr lang="en-US" dirty="0"/>
              <a:t>Co brand logo</a:t>
            </a:r>
          </a:p>
        </p:txBody>
      </p:sp>
      <p:pic>
        <p:nvPicPr>
          <p:cNvPr id="8" name="Picture 7">
            <a:extLst>
              <a:ext uri="{FF2B5EF4-FFF2-40B4-BE49-F238E27FC236}">
                <a16:creationId xmlns:a16="http://schemas.microsoft.com/office/drawing/2014/main" id="{2F37CE14-5ADE-2D4F-A31E-C6DF0C60F3E3}"/>
              </a:ext>
            </a:extLst>
          </p:cNvPr>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7272909" y="320171"/>
            <a:ext cx="1547091" cy="257048"/>
          </a:xfrm>
          <a:prstGeom prst="rect">
            <a:avLst/>
          </a:prstGeom>
        </p:spPr>
      </p:pic>
      <p:sp>
        <p:nvSpPr>
          <p:cNvPr id="9" name="Title 1">
            <a:extLst>
              <a:ext uri="{FF2B5EF4-FFF2-40B4-BE49-F238E27FC236}">
                <a16:creationId xmlns:a16="http://schemas.microsoft.com/office/drawing/2014/main" id="{F764B139-2F35-5B45-8155-CB93FA0C8184}"/>
              </a:ext>
            </a:extLst>
          </p:cNvPr>
          <p:cNvSpPr>
            <a:spLocks noGrp="1"/>
          </p:cNvSpPr>
          <p:nvPr>
            <p:ph type="ctrTitle" hasCustomPrompt="1"/>
          </p:nvPr>
        </p:nvSpPr>
        <p:spPr>
          <a:xfrm>
            <a:off x="324001" y="1547791"/>
            <a:ext cx="4248000" cy="789447"/>
          </a:xfrm>
          <a:prstGeom prst="rect">
            <a:avLst/>
          </a:prstGeom>
        </p:spPr>
        <p:txBody>
          <a:bodyPr wrap="square" lIns="0" tIns="0" rIns="0" bIns="0" anchor="t" anchorCtr="0">
            <a:spAutoFit/>
          </a:bodyPr>
          <a:lstStyle>
            <a:lvl1pPr algn="l">
              <a:lnSpc>
                <a:spcPct val="95000"/>
              </a:lnSpc>
              <a:defRPr sz="2700" baseline="0">
                <a:solidFill>
                  <a:schemeClr val="bg1"/>
                </a:solidFill>
              </a:defRPr>
            </a:lvl1pPr>
          </a:lstStyle>
          <a:p>
            <a:r>
              <a:rPr lang="en-US" dirty="0"/>
              <a:t>Click to add headline here up to two lines</a:t>
            </a:r>
          </a:p>
        </p:txBody>
      </p:sp>
      <p:sp>
        <p:nvSpPr>
          <p:cNvPr id="10" name="Subtitle 2">
            <a:extLst>
              <a:ext uri="{FF2B5EF4-FFF2-40B4-BE49-F238E27FC236}">
                <a16:creationId xmlns:a16="http://schemas.microsoft.com/office/drawing/2014/main" id="{C3597165-4F0F-5A4B-9054-5C7CC660DF70}"/>
              </a:ext>
            </a:extLst>
          </p:cNvPr>
          <p:cNvSpPr>
            <a:spLocks noGrp="1"/>
          </p:cNvSpPr>
          <p:nvPr>
            <p:ph type="subTitle" idx="1"/>
          </p:nvPr>
        </p:nvSpPr>
        <p:spPr>
          <a:xfrm>
            <a:off x="324000" y="3003148"/>
            <a:ext cx="4716630" cy="1178169"/>
          </a:xfrm>
          <a:prstGeom prst="rect">
            <a:avLst/>
          </a:prstGeom>
        </p:spPr>
        <p:txBody>
          <a:bodyPr lIns="0" tIns="0" rIns="0" bIns="0">
            <a:normAutofit/>
          </a:bodyPr>
          <a:lstStyle>
            <a:lvl1pPr marL="0" indent="0" algn="l">
              <a:lnSpc>
                <a:spcPct val="95000"/>
              </a:lnSpc>
              <a:spcBef>
                <a:spcPts val="0"/>
              </a:spcBef>
              <a:spcAft>
                <a:spcPts val="1125"/>
              </a:spcAft>
              <a:buNone/>
              <a:defRPr sz="1900" kern="1200" spc="0" baseline="0">
                <a:solidFill>
                  <a:schemeClr val="bg1"/>
                </a:solidFill>
              </a:defRPr>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en-US" dirty="0"/>
              <a:t>Click to edit Master subtitle style</a:t>
            </a:r>
          </a:p>
        </p:txBody>
      </p:sp>
    </p:spTree>
    <p:extLst>
      <p:ext uri="{BB962C8B-B14F-4D97-AF65-F5344CB8AC3E}">
        <p14:creationId xmlns:p14="http://schemas.microsoft.com/office/powerpoint/2010/main" val="198915731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ontent slide - single / double - co-brand">
    <p:spTree>
      <p:nvGrpSpPr>
        <p:cNvPr id="1" name=""/>
        <p:cNvGrpSpPr/>
        <p:nvPr/>
      </p:nvGrpSpPr>
      <p:grpSpPr>
        <a:xfrm>
          <a:off x="0" y="0"/>
          <a:ext cx="0" cy="0"/>
          <a:chOff x="0" y="0"/>
          <a:chExt cx="0" cy="0"/>
        </a:xfrm>
      </p:grpSpPr>
      <p:pic>
        <p:nvPicPr>
          <p:cNvPr id="6" name="Picture 5"/>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0" y="6082538"/>
            <a:ext cx="9157787" cy="775462"/>
          </a:xfrm>
          <a:prstGeom prst="rect">
            <a:avLst/>
          </a:prstGeom>
        </p:spPr>
      </p:pic>
      <p:sp>
        <p:nvSpPr>
          <p:cNvPr id="12" name="Title 1"/>
          <p:cNvSpPr>
            <a:spLocks noGrp="1"/>
          </p:cNvSpPr>
          <p:nvPr>
            <p:ph type="ctrTitle" hasCustomPrompt="1"/>
          </p:nvPr>
        </p:nvSpPr>
        <p:spPr>
          <a:xfrm>
            <a:off x="323999" y="320171"/>
            <a:ext cx="4826500" cy="555537"/>
          </a:xfrm>
          <a:prstGeom prst="rect">
            <a:avLst/>
          </a:prstGeom>
        </p:spPr>
        <p:txBody>
          <a:bodyPr wrap="square" lIns="0" tIns="0" rIns="0" bIns="0" anchor="t" anchorCtr="0">
            <a:spAutoFit/>
          </a:bodyPr>
          <a:lstStyle>
            <a:lvl1pPr algn="l">
              <a:lnSpc>
                <a:spcPct val="95000"/>
              </a:lnSpc>
              <a:defRPr sz="1900" baseline="0">
                <a:solidFill>
                  <a:srgbClr val="007937"/>
                </a:solidFill>
              </a:defRPr>
            </a:lvl1pPr>
          </a:lstStyle>
          <a:p>
            <a:r>
              <a:rPr lang="en-US" dirty="0"/>
              <a:t>Click to add headline here that spans across two lines of text like this</a:t>
            </a:r>
          </a:p>
        </p:txBody>
      </p:sp>
      <p:sp>
        <p:nvSpPr>
          <p:cNvPr id="14" name="Content Placeholder 7"/>
          <p:cNvSpPr>
            <a:spLocks noGrp="1"/>
          </p:cNvSpPr>
          <p:nvPr>
            <p:ph sz="quarter" idx="10"/>
          </p:nvPr>
        </p:nvSpPr>
        <p:spPr>
          <a:xfrm>
            <a:off x="323850" y="1182029"/>
            <a:ext cx="8496300" cy="4500314"/>
          </a:xfrm>
          <a:prstGeom prst="rect">
            <a:avLst/>
          </a:prstGeom>
        </p:spPr>
        <p:txBody>
          <a:bodyPr lIns="0" tIns="0" rIns="0" bIns="0"/>
          <a:lstStyle>
            <a:lvl1pPr marL="0" indent="0">
              <a:lnSpc>
                <a:spcPct val="100000"/>
              </a:lnSpc>
              <a:spcBef>
                <a:spcPts val="0"/>
              </a:spcBef>
              <a:spcAft>
                <a:spcPts val="600"/>
              </a:spcAft>
              <a:buFontTx/>
              <a:buNone/>
              <a:defRPr lang="en-US" sz="1300" kern="1200" dirty="0" smtClean="0">
                <a:solidFill>
                  <a:schemeClr val="tx1"/>
                </a:solidFill>
                <a:latin typeface="+mn-lt"/>
                <a:ea typeface="+mn-ea"/>
                <a:cs typeface="+mn-cs"/>
              </a:defRPr>
            </a:lvl1pPr>
            <a:lvl2pPr marL="135000" indent="-135000">
              <a:lnSpc>
                <a:spcPct val="100000"/>
              </a:lnSpc>
              <a:spcBef>
                <a:spcPts val="0"/>
              </a:spcBef>
              <a:spcAft>
                <a:spcPts val="600"/>
              </a:spcAft>
              <a:buClr>
                <a:schemeClr val="tx2"/>
              </a:buClr>
              <a:tabLst/>
              <a:defRPr sz="1300"/>
            </a:lvl2pPr>
            <a:lvl3pPr marL="270000" indent="-135000">
              <a:lnSpc>
                <a:spcPct val="100000"/>
              </a:lnSpc>
              <a:spcBef>
                <a:spcPts val="0"/>
              </a:spcBef>
              <a:spcAft>
                <a:spcPts val="600"/>
              </a:spcAft>
              <a:buClr>
                <a:schemeClr val="tx2"/>
              </a:buClr>
              <a:tabLst>
                <a:tab pos="159544" algn="l"/>
              </a:tabLst>
              <a:defRPr sz="1300"/>
            </a:lvl3pPr>
            <a:lvl4pPr marL="405000" indent="-135000">
              <a:lnSpc>
                <a:spcPct val="100000"/>
              </a:lnSpc>
              <a:spcBef>
                <a:spcPts val="0"/>
              </a:spcBef>
              <a:spcAft>
                <a:spcPts val="600"/>
              </a:spcAft>
              <a:buClr>
                <a:schemeClr val="tx2"/>
              </a:buClr>
              <a:defRPr sz="1150"/>
            </a:lvl4pPr>
            <a:lvl5pPr marL="540000" indent="-135000">
              <a:lnSpc>
                <a:spcPct val="100000"/>
              </a:lnSpc>
              <a:spcBef>
                <a:spcPts val="0"/>
              </a:spcBef>
              <a:spcAft>
                <a:spcPts val="600"/>
              </a:spcAft>
              <a:buClr>
                <a:schemeClr val="tx2"/>
              </a:buClr>
              <a:defRPr sz="115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Picture Placeholder 13">
            <a:extLst>
              <a:ext uri="{FF2B5EF4-FFF2-40B4-BE49-F238E27FC236}">
                <a16:creationId xmlns:a16="http://schemas.microsoft.com/office/drawing/2014/main" id="{A68151A7-0B13-DD4D-8C0A-3959BFCD32BB}"/>
              </a:ext>
            </a:extLst>
          </p:cNvPr>
          <p:cNvSpPr>
            <a:spLocks noGrp="1"/>
          </p:cNvSpPr>
          <p:nvPr>
            <p:ph type="pic" sz="quarter" idx="11" hasCustomPrompt="1"/>
          </p:nvPr>
        </p:nvSpPr>
        <p:spPr>
          <a:xfrm>
            <a:off x="5450901" y="320171"/>
            <a:ext cx="1575197" cy="450882"/>
          </a:xfrm>
          <a:prstGeom prst="rect">
            <a:avLst/>
          </a:prstGeom>
        </p:spPr>
        <p:txBody>
          <a:bodyPr/>
          <a:lstStyle>
            <a:lvl1pPr>
              <a:defRPr sz="750"/>
            </a:lvl1pPr>
          </a:lstStyle>
          <a:p>
            <a:r>
              <a:rPr lang="en-US" dirty="0"/>
              <a:t>Co brand logo</a:t>
            </a:r>
          </a:p>
        </p:txBody>
      </p:sp>
      <p:pic>
        <p:nvPicPr>
          <p:cNvPr id="9" name="Picture 8">
            <a:extLst>
              <a:ext uri="{FF2B5EF4-FFF2-40B4-BE49-F238E27FC236}">
                <a16:creationId xmlns:a16="http://schemas.microsoft.com/office/drawing/2014/main" id="{9C46CFFF-AFD6-4841-AC33-D371EF11B425}"/>
              </a:ext>
            </a:extLst>
          </p:cNvPr>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7272909" y="320171"/>
            <a:ext cx="1547091" cy="257048"/>
          </a:xfrm>
          <a:prstGeom prst="rect">
            <a:avLst/>
          </a:prstGeom>
        </p:spPr>
      </p:pic>
    </p:spTree>
    <p:extLst>
      <p:ext uri="{BB962C8B-B14F-4D97-AF65-F5344CB8AC3E}">
        <p14:creationId xmlns:p14="http://schemas.microsoft.com/office/powerpoint/2010/main" val="2081049334"/>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ntent slide - single / single - co-brand">
    <p:spTree>
      <p:nvGrpSpPr>
        <p:cNvPr id="1" name=""/>
        <p:cNvGrpSpPr/>
        <p:nvPr/>
      </p:nvGrpSpPr>
      <p:grpSpPr>
        <a:xfrm>
          <a:off x="0" y="0"/>
          <a:ext cx="0" cy="0"/>
          <a:chOff x="0" y="0"/>
          <a:chExt cx="0" cy="0"/>
        </a:xfrm>
      </p:grpSpPr>
      <p:sp>
        <p:nvSpPr>
          <p:cNvPr id="8" name="Content Placeholder 7"/>
          <p:cNvSpPr>
            <a:spLocks noGrp="1"/>
          </p:cNvSpPr>
          <p:nvPr>
            <p:ph sz="quarter" idx="10"/>
          </p:nvPr>
        </p:nvSpPr>
        <p:spPr>
          <a:xfrm>
            <a:off x="323850" y="947854"/>
            <a:ext cx="8496300" cy="4734489"/>
          </a:xfrm>
          <a:prstGeom prst="rect">
            <a:avLst/>
          </a:prstGeom>
        </p:spPr>
        <p:txBody>
          <a:bodyPr lIns="0" tIns="0" rIns="0" bIns="0"/>
          <a:lstStyle>
            <a:lvl1pPr marL="0" indent="0">
              <a:lnSpc>
                <a:spcPct val="100000"/>
              </a:lnSpc>
              <a:spcBef>
                <a:spcPts val="0"/>
              </a:spcBef>
              <a:spcAft>
                <a:spcPts val="600"/>
              </a:spcAft>
              <a:buFontTx/>
              <a:buNone/>
              <a:defRPr lang="en-US" sz="1300" kern="1200" dirty="0" smtClean="0">
                <a:solidFill>
                  <a:schemeClr val="tx1"/>
                </a:solidFill>
                <a:latin typeface="+mn-lt"/>
                <a:ea typeface="+mn-ea"/>
                <a:cs typeface="+mn-cs"/>
              </a:defRPr>
            </a:lvl1pPr>
            <a:lvl2pPr marL="135000" indent="-135000">
              <a:lnSpc>
                <a:spcPct val="100000"/>
              </a:lnSpc>
              <a:spcBef>
                <a:spcPts val="0"/>
              </a:spcBef>
              <a:spcAft>
                <a:spcPts val="600"/>
              </a:spcAft>
              <a:buClr>
                <a:schemeClr val="tx2"/>
              </a:buClr>
              <a:tabLst/>
              <a:defRPr sz="1300"/>
            </a:lvl2pPr>
            <a:lvl3pPr marL="270000" indent="-135000">
              <a:lnSpc>
                <a:spcPct val="100000"/>
              </a:lnSpc>
              <a:spcBef>
                <a:spcPts val="0"/>
              </a:spcBef>
              <a:spcAft>
                <a:spcPts val="600"/>
              </a:spcAft>
              <a:buClr>
                <a:schemeClr val="tx2"/>
              </a:buClr>
              <a:tabLst>
                <a:tab pos="159544" algn="l"/>
              </a:tabLst>
              <a:defRPr sz="1300"/>
            </a:lvl3pPr>
            <a:lvl4pPr marL="405000" indent="-135000">
              <a:lnSpc>
                <a:spcPct val="100000"/>
              </a:lnSpc>
              <a:spcBef>
                <a:spcPts val="0"/>
              </a:spcBef>
              <a:spcAft>
                <a:spcPts val="600"/>
              </a:spcAft>
              <a:buClr>
                <a:schemeClr val="tx2"/>
              </a:buClr>
              <a:defRPr sz="1150"/>
            </a:lvl4pPr>
            <a:lvl5pPr marL="540000" indent="-135000">
              <a:lnSpc>
                <a:spcPct val="100000"/>
              </a:lnSpc>
              <a:spcBef>
                <a:spcPts val="0"/>
              </a:spcBef>
              <a:spcAft>
                <a:spcPts val="600"/>
              </a:spcAft>
              <a:buClr>
                <a:schemeClr val="tx2"/>
              </a:buClr>
              <a:defRPr sz="115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itle 1"/>
          <p:cNvSpPr>
            <a:spLocks noGrp="1"/>
          </p:cNvSpPr>
          <p:nvPr>
            <p:ph type="ctrTitle" hasCustomPrompt="1"/>
          </p:nvPr>
        </p:nvSpPr>
        <p:spPr>
          <a:xfrm>
            <a:off x="324001" y="320171"/>
            <a:ext cx="4880090" cy="277768"/>
          </a:xfrm>
          <a:prstGeom prst="rect">
            <a:avLst/>
          </a:prstGeom>
        </p:spPr>
        <p:txBody>
          <a:bodyPr wrap="square" lIns="0" tIns="0" rIns="0" bIns="0" anchor="t" anchorCtr="0">
            <a:spAutoFit/>
          </a:bodyPr>
          <a:lstStyle>
            <a:lvl1pPr algn="l">
              <a:lnSpc>
                <a:spcPct val="95000"/>
              </a:lnSpc>
              <a:defRPr sz="1900" baseline="0">
                <a:solidFill>
                  <a:srgbClr val="007937"/>
                </a:solidFill>
              </a:defRPr>
            </a:lvl1pPr>
          </a:lstStyle>
          <a:p>
            <a:r>
              <a:rPr lang="en-US" dirty="0"/>
              <a:t>Click to add headline on one line</a:t>
            </a:r>
          </a:p>
        </p:txBody>
      </p:sp>
      <p:sp>
        <p:nvSpPr>
          <p:cNvPr id="11" name="Picture Placeholder 13">
            <a:extLst>
              <a:ext uri="{FF2B5EF4-FFF2-40B4-BE49-F238E27FC236}">
                <a16:creationId xmlns:a16="http://schemas.microsoft.com/office/drawing/2014/main" id="{5FD72915-FD3E-414F-8B32-1750FD79911E}"/>
              </a:ext>
            </a:extLst>
          </p:cNvPr>
          <p:cNvSpPr>
            <a:spLocks noGrp="1"/>
          </p:cNvSpPr>
          <p:nvPr>
            <p:ph type="pic" sz="quarter" idx="11" hasCustomPrompt="1"/>
          </p:nvPr>
        </p:nvSpPr>
        <p:spPr>
          <a:xfrm>
            <a:off x="5450901" y="320171"/>
            <a:ext cx="1575197" cy="450882"/>
          </a:xfrm>
          <a:prstGeom prst="rect">
            <a:avLst/>
          </a:prstGeom>
        </p:spPr>
        <p:txBody>
          <a:bodyPr/>
          <a:lstStyle>
            <a:lvl1pPr>
              <a:defRPr sz="750"/>
            </a:lvl1pPr>
          </a:lstStyle>
          <a:p>
            <a:r>
              <a:rPr lang="en-US" dirty="0"/>
              <a:t>Co brand logo</a:t>
            </a:r>
          </a:p>
        </p:txBody>
      </p:sp>
      <p:pic>
        <p:nvPicPr>
          <p:cNvPr id="12" name="Picture 11">
            <a:extLst>
              <a:ext uri="{FF2B5EF4-FFF2-40B4-BE49-F238E27FC236}">
                <a16:creationId xmlns:a16="http://schemas.microsoft.com/office/drawing/2014/main" id="{4B0F26AD-2A72-2B40-8894-0190AEBE21A2}"/>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7272909" y="320171"/>
            <a:ext cx="1547091" cy="257048"/>
          </a:xfrm>
          <a:prstGeom prst="rect">
            <a:avLst/>
          </a:prstGeom>
        </p:spPr>
      </p:pic>
      <p:pic>
        <p:nvPicPr>
          <p:cNvPr id="13" name="Picture 12">
            <a:extLst>
              <a:ext uri="{FF2B5EF4-FFF2-40B4-BE49-F238E27FC236}">
                <a16:creationId xmlns:a16="http://schemas.microsoft.com/office/drawing/2014/main" id="{31DB8E26-575C-764F-AF98-8E55E6731337}"/>
              </a:ext>
            </a:extLst>
          </p:cNvPr>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0" y="6082538"/>
            <a:ext cx="9157787" cy="775462"/>
          </a:xfrm>
          <a:prstGeom prst="rect">
            <a:avLst/>
          </a:prstGeom>
        </p:spPr>
      </p:pic>
    </p:spTree>
    <p:extLst>
      <p:ext uri="{BB962C8B-B14F-4D97-AF65-F5344CB8AC3E}">
        <p14:creationId xmlns:p14="http://schemas.microsoft.com/office/powerpoint/2010/main" val="2159051684"/>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ntent slide - double / double - co-brand">
    <p:spTree>
      <p:nvGrpSpPr>
        <p:cNvPr id="1" name=""/>
        <p:cNvGrpSpPr/>
        <p:nvPr/>
      </p:nvGrpSpPr>
      <p:grpSpPr>
        <a:xfrm>
          <a:off x="0" y="0"/>
          <a:ext cx="0" cy="0"/>
          <a:chOff x="0" y="0"/>
          <a:chExt cx="0" cy="0"/>
        </a:xfrm>
      </p:grpSpPr>
      <p:sp>
        <p:nvSpPr>
          <p:cNvPr id="12" name="Title 1"/>
          <p:cNvSpPr>
            <a:spLocks noGrp="1"/>
          </p:cNvSpPr>
          <p:nvPr>
            <p:ph type="ctrTitle" hasCustomPrompt="1"/>
          </p:nvPr>
        </p:nvSpPr>
        <p:spPr>
          <a:xfrm>
            <a:off x="323999" y="320171"/>
            <a:ext cx="4826500" cy="555537"/>
          </a:xfrm>
          <a:prstGeom prst="rect">
            <a:avLst/>
          </a:prstGeom>
        </p:spPr>
        <p:txBody>
          <a:bodyPr wrap="square" lIns="0" tIns="0" rIns="0" bIns="0" anchor="t" anchorCtr="0">
            <a:spAutoFit/>
          </a:bodyPr>
          <a:lstStyle>
            <a:lvl1pPr algn="l">
              <a:lnSpc>
                <a:spcPct val="95000"/>
              </a:lnSpc>
              <a:defRPr sz="1900" baseline="0">
                <a:solidFill>
                  <a:srgbClr val="007937"/>
                </a:solidFill>
              </a:defRPr>
            </a:lvl1pPr>
          </a:lstStyle>
          <a:p>
            <a:r>
              <a:rPr lang="en-US" dirty="0"/>
              <a:t>Click to add headline here that spans across two lines of text like this</a:t>
            </a:r>
          </a:p>
        </p:txBody>
      </p:sp>
      <p:sp>
        <p:nvSpPr>
          <p:cNvPr id="7" name="Content Placeholder 7"/>
          <p:cNvSpPr>
            <a:spLocks noGrp="1"/>
          </p:cNvSpPr>
          <p:nvPr>
            <p:ph sz="quarter" idx="13"/>
          </p:nvPr>
        </p:nvSpPr>
        <p:spPr>
          <a:xfrm>
            <a:off x="4657725" y="1182029"/>
            <a:ext cx="4162425" cy="4500314"/>
          </a:xfrm>
          <a:prstGeom prst="rect">
            <a:avLst/>
          </a:prstGeom>
        </p:spPr>
        <p:txBody>
          <a:bodyPr lIns="0" tIns="0" rIns="0" bIns="0"/>
          <a:lstStyle>
            <a:lvl1pPr marL="0" indent="0">
              <a:lnSpc>
                <a:spcPct val="100000"/>
              </a:lnSpc>
              <a:spcAft>
                <a:spcPts val="600"/>
              </a:spcAft>
              <a:buFontTx/>
              <a:buNone/>
              <a:defRPr lang="en-US" sz="1300" kern="1200" dirty="0" smtClean="0">
                <a:solidFill>
                  <a:schemeClr val="tx1"/>
                </a:solidFill>
                <a:latin typeface="+mn-lt"/>
                <a:ea typeface="+mn-ea"/>
                <a:cs typeface="+mn-cs"/>
              </a:defRPr>
            </a:lvl1pPr>
            <a:lvl2pPr marL="135000" indent="-135000">
              <a:lnSpc>
                <a:spcPct val="100000"/>
              </a:lnSpc>
              <a:spcBef>
                <a:spcPts val="0"/>
              </a:spcBef>
              <a:spcAft>
                <a:spcPts val="600"/>
              </a:spcAft>
              <a:buClr>
                <a:schemeClr val="tx2"/>
              </a:buClr>
              <a:tabLst/>
              <a:defRPr sz="1300"/>
            </a:lvl2pPr>
            <a:lvl3pPr marL="270000" indent="-135000">
              <a:lnSpc>
                <a:spcPct val="100000"/>
              </a:lnSpc>
              <a:spcBef>
                <a:spcPts val="0"/>
              </a:spcBef>
              <a:spcAft>
                <a:spcPts val="600"/>
              </a:spcAft>
              <a:buClr>
                <a:schemeClr val="tx2"/>
              </a:buClr>
              <a:tabLst>
                <a:tab pos="159544" algn="l"/>
              </a:tabLst>
              <a:defRPr sz="1300"/>
            </a:lvl3pPr>
            <a:lvl4pPr marL="405000" indent="-135000">
              <a:lnSpc>
                <a:spcPct val="100000"/>
              </a:lnSpc>
              <a:spcBef>
                <a:spcPts val="0"/>
              </a:spcBef>
              <a:spcAft>
                <a:spcPts val="600"/>
              </a:spcAft>
              <a:buClr>
                <a:schemeClr val="tx2"/>
              </a:buClr>
              <a:defRPr sz="1150"/>
            </a:lvl4pPr>
            <a:lvl5pPr marL="540000" indent="-135000">
              <a:lnSpc>
                <a:spcPct val="100000"/>
              </a:lnSpc>
              <a:spcBef>
                <a:spcPts val="0"/>
              </a:spcBef>
              <a:spcAft>
                <a:spcPts val="600"/>
              </a:spcAft>
              <a:buClr>
                <a:schemeClr val="tx2"/>
              </a:buClr>
              <a:defRPr sz="115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7"/>
          <p:cNvSpPr>
            <a:spLocks noGrp="1"/>
          </p:cNvSpPr>
          <p:nvPr>
            <p:ph sz="quarter" idx="14"/>
          </p:nvPr>
        </p:nvSpPr>
        <p:spPr>
          <a:xfrm>
            <a:off x="323998" y="1182029"/>
            <a:ext cx="4162425" cy="4500314"/>
          </a:xfrm>
          <a:prstGeom prst="rect">
            <a:avLst/>
          </a:prstGeom>
        </p:spPr>
        <p:txBody>
          <a:bodyPr lIns="0" tIns="0" rIns="0" bIns="0"/>
          <a:lstStyle>
            <a:lvl1pPr marL="0" indent="0">
              <a:lnSpc>
                <a:spcPct val="100000"/>
              </a:lnSpc>
              <a:spcBef>
                <a:spcPts val="0"/>
              </a:spcBef>
              <a:spcAft>
                <a:spcPts val="600"/>
              </a:spcAft>
              <a:buFontTx/>
              <a:buNone/>
              <a:defRPr lang="en-US" sz="1300" kern="1200" dirty="0" smtClean="0">
                <a:solidFill>
                  <a:schemeClr val="tx1"/>
                </a:solidFill>
                <a:latin typeface="+mn-lt"/>
                <a:ea typeface="+mn-ea"/>
                <a:cs typeface="+mn-cs"/>
              </a:defRPr>
            </a:lvl1pPr>
            <a:lvl2pPr marL="135000" indent="-135000">
              <a:lnSpc>
                <a:spcPct val="100000"/>
              </a:lnSpc>
              <a:spcBef>
                <a:spcPts val="0"/>
              </a:spcBef>
              <a:spcAft>
                <a:spcPts val="600"/>
              </a:spcAft>
              <a:buClr>
                <a:schemeClr val="tx2"/>
              </a:buClr>
              <a:tabLst/>
              <a:defRPr sz="1300"/>
            </a:lvl2pPr>
            <a:lvl3pPr marL="270000" indent="-135000">
              <a:lnSpc>
                <a:spcPct val="100000"/>
              </a:lnSpc>
              <a:spcBef>
                <a:spcPts val="0"/>
              </a:spcBef>
              <a:spcAft>
                <a:spcPts val="600"/>
              </a:spcAft>
              <a:buClr>
                <a:schemeClr val="tx2"/>
              </a:buClr>
              <a:tabLst>
                <a:tab pos="159544" algn="l"/>
              </a:tabLst>
              <a:defRPr sz="1300"/>
            </a:lvl3pPr>
            <a:lvl4pPr marL="405000" indent="-135000">
              <a:lnSpc>
                <a:spcPct val="100000"/>
              </a:lnSpc>
              <a:spcBef>
                <a:spcPts val="0"/>
              </a:spcBef>
              <a:spcAft>
                <a:spcPts val="600"/>
              </a:spcAft>
              <a:buClr>
                <a:schemeClr val="tx2"/>
              </a:buClr>
              <a:defRPr sz="1150"/>
            </a:lvl4pPr>
            <a:lvl5pPr marL="540000" indent="-135000">
              <a:lnSpc>
                <a:spcPct val="100000"/>
              </a:lnSpc>
              <a:spcBef>
                <a:spcPts val="0"/>
              </a:spcBef>
              <a:spcAft>
                <a:spcPts val="600"/>
              </a:spcAft>
              <a:buClr>
                <a:schemeClr val="tx2"/>
              </a:buClr>
              <a:defRPr sz="115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Picture Placeholder 13">
            <a:extLst>
              <a:ext uri="{FF2B5EF4-FFF2-40B4-BE49-F238E27FC236}">
                <a16:creationId xmlns:a16="http://schemas.microsoft.com/office/drawing/2014/main" id="{1AB006DE-1E17-A94E-BB89-E26595E13280}"/>
              </a:ext>
            </a:extLst>
          </p:cNvPr>
          <p:cNvSpPr>
            <a:spLocks noGrp="1"/>
          </p:cNvSpPr>
          <p:nvPr>
            <p:ph type="pic" sz="quarter" idx="11" hasCustomPrompt="1"/>
          </p:nvPr>
        </p:nvSpPr>
        <p:spPr>
          <a:xfrm>
            <a:off x="5450901" y="320171"/>
            <a:ext cx="1575197" cy="450882"/>
          </a:xfrm>
          <a:prstGeom prst="rect">
            <a:avLst/>
          </a:prstGeom>
        </p:spPr>
        <p:txBody>
          <a:bodyPr/>
          <a:lstStyle>
            <a:lvl1pPr>
              <a:defRPr sz="750"/>
            </a:lvl1pPr>
          </a:lstStyle>
          <a:p>
            <a:r>
              <a:rPr lang="en-US" dirty="0"/>
              <a:t>Co brand logo</a:t>
            </a:r>
          </a:p>
        </p:txBody>
      </p:sp>
      <p:pic>
        <p:nvPicPr>
          <p:cNvPr id="13" name="Picture 12">
            <a:extLst>
              <a:ext uri="{FF2B5EF4-FFF2-40B4-BE49-F238E27FC236}">
                <a16:creationId xmlns:a16="http://schemas.microsoft.com/office/drawing/2014/main" id="{C6809DFD-D2FB-1143-A098-D836BC5B693F}"/>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7272909" y="320171"/>
            <a:ext cx="1547091" cy="257048"/>
          </a:xfrm>
          <a:prstGeom prst="rect">
            <a:avLst/>
          </a:prstGeom>
        </p:spPr>
      </p:pic>
      <p:pic>
        <p:nvPicPr>
          <p:cNvPr id="14" name="Picture 13">
            <a:extLst>
              <a:ext uri="{FF2B5EF4-FFF2-40B4-BE49-F238E27FC236}">
                <a16:creationId xmlns:a16="http://schemas.microsoft.com/office/drawing/2014/main" id="{B3C0F9E1-DDAC-E644-A551-495B5BF91DF5}"/>
              </a:ext>
            </a:extLst>
          </p:cNvPr>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0" y="6082538"/>
            <a:ext cx="9157787" cy="775462"/>
          </a:xfrm>
          <a:prstGeom prst="rect">
            <a:avLst/>
          </a:prstGeom>
        </p:spPr>
      </p:pic>
    </p:spTree>
    <p:extLst>
      <p:ext uri="{BB962C8B-B14F-4D97-AF65-F5344CB8AC3E}">
        <p14:creationId xmlns:p14="http://schemas.microsoft.com/office/powerpoint/2010/main" val="2726352450"/>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ntent slide - double / sing - co-brand">
    <p:spTree>
      <p:nvGrpSpPr>
        <p:cNvPr id="1" name=""/>
        <p:cNvGrpSpPr/>
        <p:nvPr/>
      </p:nvGrpSpPr>
      <p:grpSpPr>
        <a:xfrm>
          <a:off x="0" y="0"/>
          <a:ext cx="0" cy="0"/>
          <a:chOff x="0" y="0"/>
          <a:chExt cx="0" cy="0"/>
        </a:xfrm>
      </p:grpSpPr>
      <p:sp>
        <p:nvSpPr>
          <p:cNvPr id="9" name="Title 1"/>
          <p:cNvSpPr>
            <a:spLocks noGrp="1"/>
          </p:cNvSpPr>
          <p:nvPr>
            <p:ph type="ctrTitle" hasCustomPrompt="1"/>
          </p:nvPr>
        </p:nvSpPr>
        <p:spPr>
          <a:xfrm>
            <a:off x="324001" y="320171"/>
            <a:ext cx="4880090" cy="277768"/>
          </a:xfrm>
          <a:prstGeom prst="rect">
            <a:avLst/>
          </a:prstGeom>
        </p:spPr>
        <p:txBody>
          <a:bodyPr wrap="square" lIns="0" tIns="0" rIns="0" bIns="0" anchor="t" anchorCtr="0">
            <a:spAutoFit/>
          </a:bodyPr>
          <a:lstStyle>
            <a:lvl1pPr algn="l">
              <a:lnSpc>
                <a:spcPct val="95000"/>
              </a:lnSpc>
              <a:defRPr sz="1900" baseline="0">
                <a:solidFill>
                  <a:srgbClr val="007937"/>
                </a:solidFill>
              </a:defRPr>
            </a:lvl1pPr>
          </a:lstStyle>
          <a:p>
            <a:r>
              <a:rPr lang="en-US" dirty="0"/>
              <a:t>Click to add headline on one line</a:t>
            </a:r>
          </a:p>
        </p:txBody>
      </p:sp>
      <p:sp>
        <p:nvSpPr>
          <p:cNvPr id="11" name="Content Placeholder 7"/>
          <p:cNvSpPr>
            <a:spLocks noGrp="1"/>
          </p:cNvSpPr>
          <p:nvPr>
            <p:ph sz="quarter" idx="13"/>
          </p:nvPr>
        </p:nvSpPr>
        <p:spPr>
          <a:xfrm>
            <a:off x="4657725" y="947854"/>
            <a:ext cx="4162425" cy="4734489"/>
          </a:xfrm>
          <a:prstGeom prst="rect">
            <a:avLst/>
          </a:prstGeom>
        </p:spPr>
        <p:txBody>
          <a:bodyPr lIns="0" tIns="0" rIns="0" bIns="0"/>
          <a:lstStyle>
            <a:lvl1pPr marL="0" indent="0">
              <a:lnSpc>
                <a:spcPct val="100000"/>
              </a:lnSpc>
              <a:spcAft>
                <a:spcPts val="600"/>
              </a:spcAft>
              <a:buFontTx/>
              <a:buNone/>
              <a:defRPr lang="en-US" sz="1300" kern="1200" dirty="0" smtClean="0">
                <a:solidFill>
                  <a:schemeClr val="tx1"/>
                </a:solidFill>
                <a:latin typeface="+mn-lt"/>
                <a:ea typeface="+mn-ea"/>
                <a:cs typeface="+mn-cs"/>
              </a:defRPr>
            </a:lvl1pPr>
            <a:lvl2pPr marL="135000" indent="-135000">
              <a:lnSpc>
                <a:spcPct val="100000"/>
              </a:lnSpc>
              <a:spcBef>
                <a:spcPts val="0"/>
              </a:spcBef>
              <a:spcAft>
                <a:spcPts val="600"/>
              </a:spcAft>
              <a:buClr>
                <a:schemeClr val="tx2"/>
              </a:buClr>
              <a:tabLst/>
              <a:defRPr sz="1300"/>
            </a:lvl2pPr>
            <a:lvl3pPr marL="270000" indent="-135000">
              <a:lnSpc>
                <a:spcPct val="100000"/>
              </a:lnSpc>
              <a:spcBef>
                <a:spcPts val="0"/>
              </a:spcBef>
              <a:spcAft>
                <a:spcPts val="600"/>
              </a:spcAft>
              <a:buClr>
                <a:schemeClr val="tx2"/>
              </a:buClr>
              <a:tabLst>
                <a:tab pos="159544" algn="l"/>
              </a:tabLst>
              <a:defRPr sz="1300"/>
            </a:lvl3pPr>
            <a:lvl4pPr marL="405000" indent="-135000">
              <a:lnSpc>
                <a:spcPct val="100000"/>
              </a:lnSpc>
              <a:spcBef>
                <a:spcPts val="0"/>
              </a:spcBef>
              <a:spcAft>
                <a:spcPts val="600"/>
              </a:spcAft>
              <a:buClr>
                <a:schemeClr val="tx2"/>
              </a:buClr>
              <a:defRPr sz="1150"/>
            </a:lvl4pPr>
            <a:lvl5pPr marL="540000" indent="-135000">
              <a:lnSpc>
                <a:spcPct val="100000"/>
              </a:lnSpc>
              <a:spcBef>
                <a:spcPts val="0"/>
              </a:spcBef>
              <a:spcAft>
                <a:spcPts val="600"/>
              </a:spcAft>
              <a:buClr>
                <a:schemeClr val="tx2"/>
              </a:buClr>
              <a:defRPr sz="115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Content Placeholder 7"/>
          <p:cNvSpPr>
            <a:spLocks noGrp="1"/>
          </p:cNvSpPr>
          <p:nvPr>
            <p:ph sz="quarter" idx="14"/>
          </p:nvPr>
        </p:nvSpPr>
        <p:spPr>
          <a:xfrm>
            <a:off x="323998" y="947854"/>
            <a:ext cx="4162425" cy="4734489"/>
          </a:xfrm>
          <a:prstGeom prst="rect">
            <a:avLst/>
          </a:prstGeom>
        </p:spPr>
        <p:txBody>
          <a:bodyPr lIns="0" tIns="0" rIns="0" bIns="0"/>
          <a:lstStyle>
            <a:lvl1pPr marL="0" indent="0">
              <a:lnSpc>
                <a:spcPct val="100000"/>
              </a:lnSpc>
              <a:spcBef>
                <a:spcPts val="0"/>
              </a:spcBef>
              <a:spcAft>
                <a:spcPts val="600"/>
              </a:spcAft>
              <a:buFontTx/>
              <a:buNone/>
              <a:defRPr lang="en-US" sz="1300" kern="1200" dirty="0" smtClean="0">
                <a:solidFill>
                  <a:schemeClr val="tx1"/>
                </a:solidFill>
                <a:latin typeface="+mn-lt"/>
                <a:ea typeface="+mn-ea"/>
                <a:cs typeface="+mn-cs"/>
              </a:defRPr>
            </a:lvl1pPr>
            <a:lvl2pPr marL="135000" indent="-135000">
              <a:lnSpc>
                <a:spcPct val="100000"/>
              </a:lnSpc>
              <a:spcBef>
                <a:spcPts val="0"/>
              </a:spcBef>
              <a:spcAft>
                <a:spcPts val="600"/>
              </a:spcAft>
              <a:buClr>
                <a:schemeClr val="tx2"/>
              </a:buClr>
              <a:tabLst/>
              <a:defRPr sz="1300"/>
            </a:lvl2pPr>
            <a:lvl3pPr marL="270000" indent="-135000">
              <a:lnSpc>
                <a:spcPct val="100000"/>
              </a:lnSpc>
              <a:spcBef>
                <a:spcPts val="0"/>
              </a:spcBef>
              <a:spcAft>
                <a:spcPts val="600"/>
              </a:spcAft>
              <a:buClr>
                <a:schemeClr val="tx2"/>
              </a:buClr>
              <a:tabLst>
                <a:tab pos="159544" algn="l"/>
              </a:tabLst>
              <a:defRPr sz="1300"/>
            </a:lvl3pPr>
            <a:lvl4pPr marL="405000" indent="-135000">
              <a:lnSpc>
                <a:spcPct val="100000"/>
              </a:lnSpc>
              <a:spcBef>
                <a:spcPts val="0"/>
              </a:spcBef>
              <a:spcAft>
                <a:spcPts val="600"/>
              </a:spcAft>
              <a:buClr>
                <a:schemeClr val="tx2"/>
              </a:buClr>
              <a:defRPr sz="1150"/>
            </a:lvl4pPr>
            <a:lvl5pPr marL="540000" indent="-135000">
              <a:lnSpc>
                <a:spcPct val="100000"/>
              </a:lnSpc>
              <a:spcBef>
                <a:spcPts val="0"/>
              </a:spcBef>
              <a:spcAft>
                <a:spcPts val="600"/>
              </a:spcAft>
              <a:buClr>
                <a:schemeClr val="tx2"/>
              </a:buClr>
              <a:defRPr sz="115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Picture Placeholder 13">
            <a:extLst>
              <a:ext uri="{FF2B5EF4-FFF2-40B4-BE49-F238E27FC236}">
                <a16:creationId xmlns:a16="http://schemas.microsoft.com/office/drawing/2014/main" id="{F8C1131F-010D-C648-94CE-B45E0E60CAD1}"/>
              </a:ext>
            </a:extLst>
          </p:cNvPr>
          <p:cNvSpPr>
            <a:spLocks noGrp="1"/>
          </p:cNvSpPr>
          <p:nvPr>
            <p:ph type="pic" sz="quarter" idx="11" hasCustomPrompt="1"/>
          </p:nvPr>
        </p:nvSpPr>
        <p:spPr>
          <a:xfrm>
            <a:off x="5450901" y="320171"/>
            <a:ext cx="1575197" cy="450882"/>
          </a:xfrm>
          <a:prstGeom prst="rect">
            <a:avLst/>
          </a:prstGeom>
        </p:spPr>
        <p:txBody>
          <a:bodyPr/>
          <a:lstStyle>
            <a:lvl1pPr>
              <a:defRPr sz="750"/>
            </a:lvl1pPr>
          </a:lstStyle>
          <a:p>
            <a:r>
              <a:rPr lang="en-US" dirty="0"/>
              <a:t>Co brand logo</a:t>
            </a:r>
          </a:p>
        </p:txBody>
      </p:sp>
      <p:pic>
        <p:nvPicPr>
          <p:cNvPr id="13" name="Picture 12">
            <a:extLst>
              <a:ext uri="{FF2B5EF4-FFF2-40B4-BE49-F238E27FC236}">
                <a16:creationId xmlns:a16="http://schemas.microsoft.com/office/drawing/2014/main" id="{4ADC4944-80E6-844E-BA29-F9995D83F7B4}"/>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7272909" y="320171"/>
            <a:ext cx="1547091" cy="257048"/>
          </a:xfrm>
          <a:prstGeom prst="rect">
            <a:avLst/>
          </a:prstGeom>
        </p:spPr>
      </p:pic>
      <p:pic>
        <p:nvPicPr>
          <p:cNvPr id="14" name="Picture 13">
            <a:extLst>
              <a:ext uri="{FF2B5EF4-FFF2-40B4-BE49-F238E27FC236}">
                <a16:creationId xmlns:a16="http://schemas.microsoft.com/office/drawing/2014/main" id="{4DE22E33-3C57-5C47-9EF9-F7B53FE4EEAE}"/>
              </a:ext>
            </a:extLst>
          </p:cNvPr>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0" y="6082538"/>
            <a:ext cx="9157787" cy="775462"/>
          </a:xfrm>
          <a:prstGeom prst="rect">
            <a:avLst/>
          </a:prstGeom>
        </p:spPr>
      </p:pic>
    </p:spTree>
    <p:extLst>
      <p:ext uri="{BB962C8B-B14F-4D97-AF65-F5344CB8AC3E}">
        <p14:creationId xmlns:p14="http://schemas.microsoft.com/office/powerpoint/2010/main" val="2754108913"/>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23.xml"/><Relationship Id="rId7" Type="http://schemas.openxmlformats.org/officeDocument/2006/relationships/slideLayout" Target="../slideLayouts/slideLayout27.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slideLayout" Target="../slideLayouts/slideLayout26.xml"/><Relationship Id="rId5" Type="http://schemas.openxmlformats.org/officeDocument/2006/relationships/slideLayout" Target="../slideLayouts/slideLayout25.xml"/><Relationship Id="rId4" Type="http://schemas.openxmlformats.org/officeDocument/2006/relationships/slideLayout" Target="../slideLayouts/slideLayout2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46033276"/>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 id="2147483675" r:id="rId13"/>
    <p:sldLayoutId id="2147483676" r:id="rId14"/>
    <p:sldLayoutId id="2147483677" r:id="rId15"/>
    <p:sldLayoutId id="2147483678" r:id="rId16"/>
    <p:sldLayoutId id="2147483679" r:id="rId17"/>
    <p:sldLayoutId id="2147483680" r:id="rId18"/>
    <p:sldLayoutId id="2147483681" r:id="rId19"/>
    <p:sldLayoutId id="2147483682" r:id="rId20"/>
  </p:sldLayoutIdLst>
  <p:txStyles>
    <p:titleStyle>
      <a:lvl1pPr algn="l" defTabSz="685783"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46" indent="-171446" algn="l" defTabSz="685783" rtl="0" eaLnBrk="1" latinLnBrk="0" hangingPunct="1">
        <a:lnSpc>
          <a:spcPct val="90000"/>
        </a:lnSpc>
        <a:spcBef>
          <a:spcPts val="750"/>
        </a:spcBef>
        <a:buFont typeface="Arial"/>
        <a:buChar char="•"/>
        <a:defRPr sz="2100" kern="1200">
          <a:solidFill>
            <a:schemeClr val="tx1"/>
          </a:solidFill>
          <a:latin typeface="+mn-lt"/>
          <a:ea typeface="+mn-ea"/>
          <a:cs typeface="+mn-cs"/>
        </a:defRPr>
      </a:lvl1pPr>
      <a:lvl2pPr marL="514337" indent="-171446" algn="l" defTabSz="685783" rtl="0" eaLnBrk="1" latinLnBrk="0" hangingPunct="1">
        <a:lnSpc>
          <a:spcPct val="90000"/>
        </a:lnSpc>
        <a:spcBef>
          <a:spcPts val="375"/>
        </a:spcBef>
        <a:buFont typeface="Arial"/>
        <a:buChar char="•"/>
        <a:defRPr sz="1800" kern="1200">
          <a:solidFill>
            <a:schemeClr val="tx1"/>
          </a:solidFill>
          <a:latin typeface="+mn-lt"/>
          <a:ea typeface="+mn-ea"/>
          <a:cs typeface="+mn-cs"/>
        </a:defRPr>
      </a:lvl2pPr>
      <a:lvl3pPr marL="857228" indent="-171446" algn="l" defTabSz="685783" rtl="0" eaLnBrk="1" latinLnBrk="0" hangingPunct="1">
        <a:lnSpc>
          <a:spcPct val="90000"/>
        </a:lnSpc>
        <a:spcBef>
          <a:spcPts val="375"/>
        </a:spcBef>
        <a:buFont typeface="Arial"/>
        <a:buChar char="•"/>
        <a:defRPr sz="1500" kern="1200">
          <a:solidFill>
            <a:schemeClr val="tx1"/>
          </a:solidFill>
          <a:latin typeface="+mn-lt"/>
          <a:ea typeface="+mn-ea"/>
          <a:cs typeface="+mn-cs"/>
        </a:defRPr>
      </a:lvl3pPr>
      <a:lvl4pPr marL="1200120" indent="-171446" algn="l" defTabSz="685783" rtl="0" eaLnBrk="1" latinLnBrk="0" hangingPunct="1">
        <a:lnSpc>
          <a:spcPct val="90000"/>
        </a:lnSpc>
        <a:spcBef>
          <a:spcPts val="375"/>
        </a:spcBef>
        <a:buFont typeface="Arial"/>
        <a:buChar char="•"/>
        <a:defRPr sz="1350" kern="1200">
          <a:solidFill>
            <a:schemeClr val="tx1"/>
          </a:solidFill>
          <a:latin typeface="+mn-lt"/>
          <a:ea typeface="+mn-ea"/>
          <a:cs typeface="+mn-cs"/>
        </a:defRPr>
      </a:lvl4pPr>
      <a:lvl5pPr marL="1543012" indent="-171446" algn="l" defTabSz="685783"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03" indent="-171446" algn="l" defTabSz="685783"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a:buChar char="•"/>
        <a:defRPr sz="1350" kern="1200">
          <a:solidFill>
            <a:schemeClr val="tx1"/>
          </a:solidFill>
          <a:latin typeface="+mn-lt"/>
          <a:ea typeface="+mn-ea"/>
          <a:cs typeface="+mn-cs"/>
        </a:defRPr>
      </a:lvl9pPr>
    </p:bodyStyle>
    <p:otherStyle>
      <a:defPPr>
        <a:defRPr lang="en-US"/>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3572791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hyperlink" Target="mailto:Johnathon.Gallagher@Islington.gov.uk" TargetMode="Externa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r>
              <a:rPr lang="en-US" dirty="0" smtClean="0"/>
              <a:t>Johnathon Gallagher</a:t>
            </a:r>
          </a:p>
          <a:p>
            <a:r>
              <a:rPr lang="en-US" dirty="0" smtClean="0"/>
              <a:t>Community Safety Manager</a:t>
            </a:r>
            <a:endParaRPr lang="en-US" dirty="0"/>
          </a:p>
        </p:txBody>
      </p:sp>
      <p:sp>
        <p:nvSpPr>
          <p:cNvPr id="2" name="Title 1"/>
          <p:cNvSpPr>
            <a:spLocks noGrp="1"/>
          </p:cNvSpPr>
          <p:nvPr>
            <p:ph type="ctrTitle"/>
          </p:nvPr>
        </p:nvSpPr>
        <p:spPr>
          <a:xfrm>
            <a:off x="324000" y="1547790"/>
            <a:ext cx="4716629" cy="1096454"/>
          </a:xfrm>
        </p:spPr>
        <p:txBody>
          <a:bodyPr/>
          <a:lstStyle/>
          <a:p>
            <a:r>
              <a:rPr lang="en-US" dirty="0" smtClean="0"/>
              <a:t>The Safer Islington Partnership</a:t>
            </a:r>
            <a:endParaRPr lang="en-US" dirty="0"/>
          </a:p>
        </p:txBody>
      </p:sp>
    </p:spTree>
    <p:extLst>
      <p:ext uri="{BB962C8B-B14F-4D97-AF65-F5344CB8AC3E}">
        <p14:creationId xmlns:p14="http://schemas.microsoft.com/office/powerpoint/2010/main" val="328630574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323999" y="320171"/>
            <a:ext cx="6443026" cy="350865"/>
          </a:xfrm>
        </p:spPr>
        <p:txBody>
          <a:bodyPr/>
          <a:lstStyle/>
          <a:p>
            <a:r>
              <a:rPr lang="en-US" sz="2400" dirty="0" smtClean="0"/>
              <a:t>Safer Islington Partnership</a:t>
            </a:r>
            <a:endParaRPr lang="en-US" sz="2400" dirty="0"/>
          </a:p>
        </p:txBody>
      </p:sp>
      <p:sp>
        <p:nvSpPr>
          <p:cNvPr id="5" name="Content Placeholder 4"/>
          <p:cNvSpPr>
            <a:spLocks noGrp="1"/>
          </p:cNvSpPr>
          <p:nvPr>
            <p:ph sz="quarter" idx="10"/>
          </p:nvPr>
        </p:nvSpPr>
        <p:spPr/>
        <p:txBody>
          <a:bodyPr/>
          <a:lstStyle/>
          <a:p>
            <a:pPr marL="0" indent="0">
              <a:buNone/>
            </a:pPr>
            <a:r>
              <a:rPr lang="en-GB" sz="1800" dirty="0"/>
              <a:t>The Safer Islington Partnership (SIP) </a:t>
            </a:r>
            <a:r>
              <a:rPr lang="en-GB" sz="1800" dirty="0" smtClean="0"/>
              <a:t>co-ordinates </a:t>
            </a:r>
            <a:r>
              <a:rPr lang="en-GB" sz="1800" dirty="0"/>
              <a:t>work on crime reduction and community safety in Islington. </a:t>
            </a:r>
            <a:endParaRPr lang="en-GB" sz="1800" dirty="0" smtClean="0"/>
          </a:p>
          <a:p>
            <a:pPr marL="0" indent="0">
              <a:buNone/>
            </a:pPr>
            <a:endParaRPr lang="en-GB" sz="1800" dirty="0" smtClean="0"/>
          </a:p>
          <a:p>
            <a:pPr marL="0" indent="0">
              <a:buNone/>
            </a:pPr>
            <a:r>
              <a:rPr lang="en-GB" sz="1800" dirty="0" smtClean="0"/>
              <a:t>The </a:t>
            </a:r>
            <a:r>
              <a:rPr lang="en-GB" sz="1800" dirty="0"/>
              <a:t>council is a lead authority in this </a:t>
            </a:r>
            <a:r>
              <a:rPr lang="en-GB" sz="1800" dirty="0" smtClean="0"/>
              <a:t>partnership along with:</a:t>
            </a:r>
          </a:p>
          <a:p>
            <a:pPr marL="0" indent="0">
              <a:buNone/>
            </a:pPr>
            <a:r>
              <a:rPr lang="en-GB" sz="1800" dirty="0" smtClean="0"/>
              <a:t>Police</a:t>
            </a:r>
          </a:p>
          <a:p>
            <a:pPr marL="0" indent="0">
              <a:buNone/>
            </a:pPr>
            <a:r>
              <a:rPr lang="en-GB" sz="1800" dirty="0" smtClean="0"/>
              <a:t>London </a:t>
            </a:r>
            <a:r>
              <a:rPr lang="en-GB" sz="1800" dirty="0"/>
              <a:t>Fire </a:t>
            </a:r>
            <a:r>
              <a:rPr lang="en-GB" sz="1800" dirty="0" smtClean="0"/>
              <a:t>Brigade</a:t>
            </a:r>
          </a:p>
          <a:p>
            <a:pPr marL="0" indent="0">
              <a:buNone/>
            </a:pPr>
            <a:r>
              <a:rPr lang="en-GB" sz="1800" dirty="0"/>
              <a:t>H</a:t>
            </a:r>
            <a:r>
              <a:rPr lang="en-GB" sz="1800" dirty="0" smtClean="0"/>
              <a:t>ealth sector </a:t>
            </a:r>
          </a:p>
          <a:p>
            <a:pPr marL="0" indent="0">
              <a:buNone/>
            </a:pPr>
            <a:r>
              <a:rPr lang="en-GB" sz="1800" dirty="0" smtClean="0"/>
              <a:t>Probation </a:t>
            </a:r>
            <a:r>
              <a:rPr lang="en-GB" sz="1800" dirty="0"/>
              <a:t>services </a:t>
            </a:r>
            <a:endParaRPr lang="en-GB" sz="1800" dirty="0" smtClean="0"/>
          </a:p>
          <a:p>
            <a:pPr marL="0" indent="0">
              <a:buNone/>
            </a:pPr>
            <a:r>
              <a:rPr lang="en-GB" sz="1800" dirty="0"/>
              <a:t>R</a:t>
            </a:r>
            <a:r>
              <a:rPr lang="en-GB" sz="1800" dirty="0" smtClean="0"/>
              <a:t>epresentatives </a:t>
            </a:r>
            <a:r>
              <a:rPr lang="en-GB" sz="1800" dirty="0"/>
              <a:t>from </a:t>
            </a:r>
            <a:r>
              <a:rPr lang="en-GB" sz="1800" dirty="0" smtClean="0"/>
              <a:t>voluntary</a:t>
            </a:r>
            <a:r>
              <a:rPr lang="en-GB" sz="1800" dirty="0"/>
              <a:t>, community, </a:t>
            </a:r>
            <a:r>
              <a:rPr lang="en-GB" sz="1800" dirty="0" smtClean="0"/>
              <a:t>faith </a:t>
            </a:r>
            <a:r>
              <a:rPr lang="en-GB" sz="1800" dirty="0"/>
              <a:t>and business sectors. </a:t>
            </a:r>
            <a:endParaRPr lang="en-GB" sz="1800" dirty="0" smtClean="0"/>
          </a:p>
          <a:p>
            <a:pPr marL="0" indent="0">
              <a:buNone/>
            </a:pPr>
            <a:r>
              <a:rPr lang="en-GB" sz="1800" dirty="0" smtClean="0"/>
              <a:t> </a:t>
            </a:r>
            <a:endParaRPr lang="en-GB" sz="1800" dirty="0"/>
          </a:p>
          <a:p>
            <a:pPr marL="0" indent="0">
              <a:buNone/>
            </a:pPr>
            <a:endParaRPr lang="en-GB" sz="1800" dirty="0"/>
          </a:p>
          <a:p>
            <a:pPr marL="0" indent="0">
              <a:buNone/>
            </a:pPr>
            <a:r>
              <a:rPr lang="en-GB" sz="1800" dirty="0"/>
              <a:t> </a:t>
            </a:r>
            <a:endParaRPr lang="en-GB" sz="1800" dirty="0" smtClean="0"/>
          </a:p>
        </p:txBody>
      </p:sp>
    </p:spTree>
    <p:extLst>
      <p:ext uri="{BB962C8B-B14F-4D97-AF65-F5344CB8AC3E}">
        <p14:creationId xmlns:p14="http://schemas.microsoft.com/office/powerpoint/2010/main" val="305145081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323999" y="320171"/>
            <a:ext cx="6443026" cy="350865"/>
          </a:xfrm>
        </p:spPr>
        <p:txBody>
          <a:bodyPr/>
          <a:lstStyle/>
          <a:p>
            <a:r>
              <a:rPr lang="en-US" sz="2400" dirty="0" smtClean="0"/>
              <a:t>Safer Islington Partnership</a:t>
            </a:r>
            <a:endParaRPr lang="en-US" sz="2400" dirty="0"/>
          </a:p>
        </p:txBody>
      </p:sp>
      <p:sp>
        <p:nvSpPr>
          <p:cNvPr id="5" name="Content Placeholder 4"/>
          <p:cNvSpPr>
            <a:spLocks noGrp="1"/>
          </p:cNvSpPr>
          <p:nvPr>
            <p:ph sz="quarter" idx="10"/>
          </p:nvPr>
        </p:nvSpPr>
        <p:spPr/>
        <p:txBody>
          <a:bodyPr/>
          <a:lstStyle/>
          <a:p>
            <a:pPr marL="0" indent="0">
              <a:buNone/>
            </a:pPr>
            <a:r>
              <a:rPr lang="en-GB" sz="1800" dirty="0" smtClean="0"/>
              <a:t>SIP focuses on five key themes:</a:t>
            </a:r>
          </a:p>
          <a:p>
            <a:pPr marL="0" indent="0">
              <a:buNone/>
            </a:pPr>
            <a:endParaRPr lang="en-GB" sz="1800" dirty="0"/>
          </a:p>
          <a:p>
            <a:r>
              <a:rPr lang="en-GB" sz="1800" dirty="0" smtClean="0"/>
              <a:t>Crimes Involving Young People </a:t>
            </a:r>
            <a:endParaRPr lang="en-GB" sz="1800" dirty="0"/>
          </a:p>
          <a:p>
            <a:r>
              <a:rPr lang="en-GB" sz="1800" dirty="0" smtClean="0"/>
              <a:t>Hate Crime &amp; Anti-Social Behaviour</a:t>
            </a:r>
            <a:endParaRPr lang="en-GB" sz="1800" dirty="0"/>
          </a:p>
          <a:p>
            <a:r>
              <a:rPr lang="en-GB" sz="1800" dirty="0" smtClean="0"/>
              <a:t>Drugs &amp; Adult Offending</a:t>
            </a:r>
          </a:p>
          <a:p>
            <a:r>
              <a:rPr lang="en-GB" sz="1800" dirty="0" smtClean="0"/>
              <a:t>Violence Against Women &amp; Girls, Domestic Abuse</a:t>
            </a:r>
            <a:endParaRPr lang="en-GB" sz="1800" dirty="0"/>
          </a:p>
          <a:p>
            <a:r>
              <a:rPr lang="en-GB" sz="1800" dirty="0" smtClean="0"/>
              <a:t>Exploitation &amp; Extremism </a:t>
            </a:r>
          </a:p>
          <a:p>
            <a:endParaRPr lang="en-GB" sz="1800" dirty="0"/>
          </a:p>
          <a:p>
            <a:pPr marL="0" indent="0">
              <a:buNone/>
            </a:pPr>
            <a:r>
              <a:rPr lang="en-GB" sz="1800" dirty="0"/>
              <a:t>Each year the partnership carries out a strategic assessment of crime in the borough, which is used to determine local priorities and in developing plans and strategies to respond. The work of delivering on these priorities is devolved to partnership subgroups </a:t>
            </a:r>
            <a:r>
              <a:rPr lang="en-GB" sz="1800" dirty="0" smtClean="0"/>
              <a:t>which report back to SIP strategic board</a:t>
            </a:r>
            <a:endParaRPr lang="en-GB" sz="1800" dirty="0"/>
          </a:p>
        </p:txBody>
      </p:sp>
    </p:spTree>
    <p:extLst>
      <p:ext uri="{BB962C8B-B14F-4D97-AF65-F5344CB8AC3E}">
        <p14:creationId xmlns:p14="http://schemas.microsoft.com/office/powerpoint/2010/main" val="390414337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323999" y="320171"/>
            <a:ext cx="6443026" cy="350865"/>
          </a:xfrm>
        </p:spPr>
        <p:txBody>
          <a:bodyPr/>
          <a:lstStyle/>
          <a:p>
            <a:r>
              <a:rPr lang="en-US" sz="2400" dirty="0" smtClean="0"/>
              <a:t>Safer Islington Partnership</a:t>
            </a:r>
            <a:endParaRPr lang="en-US" sz="2400" dirty="0"/>
          </a:p>
        </p:txBody>
      </p:sp>
      <p:pic>
        <p:nvPicPr>
          <p:cNvPr id="8" name="Content Placeholder 7"/>
          <p:cNvPicPr>
            <a:picLocks noGrp="1" noChangeAspect="1"/>
          </p:cNvPicPr>
          <p:nvPr>
            <p:ph sz="quarter" idx="10"/>
          </p:nvPr>
        </p:nvPicPr>
        <p:blipFill>
          <a:blip r:embed="rId2">
            <a:extLst>
              <a:ext uri="{28A0092B-C50C-407E-A947-70E740481C1C}">
                <a14:useLocalDpi xmlns:a14="http://schemas.microsoft.com/office/drawing/2010/main" val="0"/>
              </a:ext>
            </a:extLst>
          </a:blip>
          <a:stretch>
            <a:fillRect/>
          </a:stretch>
        </p:blipFill>
        <p:spPr>
          <a:xfrm>
            <a:off x="116031" y="2268758"/>
            <a:ext cx="8891358" cy="2898988"/>
          </a:xfrm>
        </p:spPr>
      </p:pic>
      <p:sp>
        <p:nvSpPr>
          <p:cNvPr id="12" name="Rectangle 11"/>
          <p:cNvSpPr/>
          <p:nvPr/>
        </p:nvSpPr>
        <p:spPr>
          <a:xfrm>
            <a:off x="924892" y="1410885"/>
            <a:ext cx="7273636" cy="484724"/>
          </a:xfrm>
          <a:prstGeom prst="rect">
            <a:avLst/>
          </a:prstGeom>
          <a:solidFill>
            <a:srgbClr val="009900"/>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dirty="0" smtClean="0"/>
              <a:t>SIP Strategic Board</a:t>
            </a:r>
            <a:endParaRPr lang="en-GB" dirty="0"/>
          </a:p>
        </p:txBody>
      </p:sp>
    </p:spTree>
    <p:extLst>
      <p:ext uri="{BB962C8B-B14F-4D97-AF65-F5344CB8AC3E}">
        <p14:creationId xmlns:p14="http://schemas.microsoft.com/office/powerpoint/2010/main" val="176027004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323999" y="320171"/>
            <a:ext cx="6443026" cy="350865"/>
          </a:xfrm>
        </p:spPr>
        <p:txBody>
          <a:bodyPr/>
          <a:lstStyle/>
          <a:p>
            <a:r>
              <a:rPr lang="en-US" sz="2400" dirty="0" smtClean="0"/>
              <a:t>Safer Islington Partnership</a:t>
            </a:r>
            <a:endParaRPr lang="en-US" sz="2400"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63544" y="1072804"/>
            <a:ext cx="2690380" cy="4125249"/>
          </a:xfrm>
          <a:prstGeom prst="rect">
            <a:avLst/>
          </a:prstGeom>
        </p:spPr>
      </p:pic>
    </p:spTree>
    <p:extLst>
      <p:ext uri="{BB962C8B-B14F-4D97-AF65-F5344CB8AC3E}">
        <p14:creationId xmlns:p14="http://schemas.microsoft.com/office/powerpoint/2010/main" val="373882084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323999" y="320171"/>
            <a:ext cx="6443026" cy="350865"/>
          </a:xfrm>
        </p:spPr>
        <p:txBody>
          <a:bodyPr/>
          <a:lstStyle/>
          <a:p>
            <a:r>
              <a:rPr lang="en-US" sz="2400" dirty="0" smtClean="0"/>
              <a:t>Safer Islington Partnership</a:t>
            </a:r>
            <a:endParaRPr lang="en-US" sz="2400"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21181" y="1056676"/>
            <a:ext cx="2542309" cy="3886799"/>
          </a:xfrm>
          <a:prstGeom prst="rect">
            <a:avLst/>
          </a:prstGeom>
        </p:spPr>
      </p:pic>
    </p:spTree>
    <p:extLst>
      <p:ext uri="{BB962C8B-B14F-4D97-AF65-F5344CB8AC3E}">
        <p14:creationId xmlns:p14="http://schemas.microsoft.com/office/powerpoint/2010/main" val="162294064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323999" y="320171"/>
            <a:ext cx="6443026" cy="350865"/>
          </a:xfrm>
        </p:spPr>
        <p:txBody>
          <a:bodyPr/>
          <a:lstStyle/>
          <a:p>
            <a:r>
              <a:rPr lang="en-US" sz="2400" dirty="0" smtClean="0"/>
              <a:t>Safer Islington Partnership</a:t>
            </a:r>
            <a:endParaRPr lang="en-US" sz="2400"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86544" y="1029991"/>
            <a:ext cx="2563091" cy="3945149"/>
          </a:xfrm>
          <a:prstGeom prst="rect">
            <a:avLst/>
          </a:prstGeom>
        </p:spPr>
      </p:pic>
    </p:spTree>
    <p:extLst>
      <p:ext uri="{BB962C8B-B14F-4D97-AF65-F5344CB8AC3E}">
        <p14:creationId xmlns:p14="http://schemas.microsoft.com/office/powerpoint/2010/main" val="1387695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323999" y="320171"/>
            <a:ext cx="6443026" cy="350865"/>
          </a:xfrm>
        </p:spPr>
        <p:txBody>
          <a:bodyPr/>
          <a:lstStyle/>
          <a:p>
            <a:r>
              <a:rPr lang="en-US" sz="2400" dirty="0" smtClean="0"/>
              <a:t>Safer Islington Partnership</a:t>
            </a:r>
            <a:endParaRPr lang="en-US" sz="2400"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82995" y="1056676"/>
            <a:ext cx="2500846" cy="3891561"/>
          </a:xfrm>
          <a:prstGeom prst="rect">
            <a:avLst/>
          </a:prstGeom>
        </p:spPr>
      </p:pic>
    </p:spTree>
    <p:extLst>
      <p:ext uri="{BB962C8B-B14F-4D97-AF65-F5344CB8AC3E}">
        <p14:creationId xmlns:p14="http://schemas.microsoft.com/office/powerpoint/2010/main" val="245528741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323999" y="320171"/>
            <a:ext cx="6443026" cy="350865"/>
          </a:xfrm>
        </p:spPr>
        <p:txBody>
          <a:bodyPr/>
          <a:lstStyle/>
          <a:p>
            <a:r>
              <a:rPr lang="en-US" sz="2400" dirty="0" smtClean="0"/>
              <a:t>Safer Islington Partnership</a:t>
            </a:r>
            <a:endParaRPr lang="en-US" sz="2400"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61411" y="1029991"/>
            <a:ext cx="2799062" cy="3823399"/>
          </a:xfrm>
          <a:prstGeom prst="rect">
            <a:avLst/>
          </a:prstGeom>
        </p:spPr>
      </p:pic>
    </p:spTree>
    <p:extLst>
      <p:ext uri="{BB962C8B-B14F-4D97-AF65-F5344CB8AC3E}">
        <p14:creationId xmlns:p14="http://schemas.microsoft.com/office/powerpoint/2010/main" val="311915288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0"/>
          </p:nvPr>
        </p:nvSpPr>
        <p:spPr>
          <a:xfrm>
            <a:off x="323999" y="1015194"/>
            <a:ext cx="8496300" cy="4069424"/>
          </a:xfrm>
        </p:spPr>
        <p:txBody>
          <a:bodyPr/>
          <a:lstStyle/>
          <a:p>
            <a:pPr marL="0" indent="0">
              <a:spcBef>
                <a:spcPts val="450"/>
              </a:spcBef>
              <a:spcAft>
                <a:spcPts val="0"/>
              </a:spcAft>
              <a:buNone/>
            </a:pPr>
            <a:r>
              <a:rPr lang="en-GB" sz="1600" dirty="0" smtClean="0"/>
              <a:t>Crime Overview Summary</a:t>
            </a:r>
          </a:p>
          <a:p>
            <a:pPr marL="0" indent="0">
              <a:spcBef>
                <a:spcPts val="450"/>
              </a:spcBef>
              <a:spcAft>
                <a:spcPts val="0"/>
              </a:spcAft>
              <a:buNone/>
            </a:pPr>
            <a:endParaRPr lang="en-GB" sz="1600" dirty="0" smtClean="0"/>
          </a:p>
          <a:p>
            <a:pPr>
              <a:spcBef>
                <a:spcPts val="450"/>
              </a:spcBef>
              <a:spcAft>
                <a:spcPts val="0"/>
              </a:spcAft>
            </a:pPr>
            <a:r>
              <a:rPr lang="en-GB" sz="1600" dirty="0" smtClean="0"/>
              <a:t>Safer </a:t>
            </a:r>
            <a:r>
              <a:rPr lang="en-GB" sz="1600" dirty="0"/>
              <a:t>Islington Partnership </a:t>
            </a:r>
            <a:r>
              <a:rPr lang="en-GB" sz="1600" dirty="0" smtClean="0"/>
              <a:t>have led on five key areas: Crimes Involving Young People, Hate Crime &amp; ASB, Drugs &amp; Adult Offending, VAWG &amp; Domestic Abuse and Exploitation &amp; Extremism</a:t>
            </a:r>
          </a:p>
          <a:p>
            <a:pPr>
              <a:spcBef>
                <a:spcPts val="450"/>
              </a:spcBef>
              <a:spcAft>
                <a:spcPts val="0"/>
              </a:spcAft>
            </a:pPr>
            <a:r>
              <a:rPr lang="en-GB" sz="1600" dirty="0" smtClean="0"/>
              <a:t>Overall crime reduction of 5% (over 1,600 fewer victims) while crime across London rose 4%</a:t>
            </a:r>
          </a:p>
          <a:p>
            <a:pPr>
              <a:spcBef>
                <a:spcPts val="450"/>
              </a:spcBef>
              <a:spcAft>
                <a:spcPts val="0"/>
              </a:spcAft>
            </a:pPr>
            <a:r>
              <a:rPr lang="en-GB" sz="1600" dirty="0" smtClean="0"/>
              <a:t>Small increase in violent crime (0.4%)</a:t>
            </a:r>
          </a:p>
          <a:p>
            <a:pPr>
              <a:spcBef>
                <a:spcPts val="450"/>
              </a:spcBef>
              <a:spcAft>
                <a:spcPts val="0"/>
              </a:spcAft>
            </a:pPr>
            <a:r>
              <a:rPr lang="en-GB" sz="1600" dirty="0" smtClean="0"/>
              <a:t>Significant reduction of over 60% in theft snatch offences, through our coordinated partnership response</a:t>
            </a:r>
          </a:p>
          <a:p>
            <a:pPr>
              <a:spcBef>
                <a:spcPts val="450"/>
              </a:spcBef>
              <a:spcAft>
                <a:spcPts val="0"/>
              </a:spcAft>
            </a:pPr>
            <a:r>
              <a:rPr lang="en-GB" sz="1600" dirty="0"/>
              <a:t>Continued reductions in Serious youth violence (-3.5%), youth violence (-6%), gun crime </a:t>
            </a:r>
            <a:r>
              <a:rPr lang="en-GB" sz="1600" dirty="0" smtClean="0"/>
              <a:t>   (-</a:t>
            </a:r>
            <a:r>
              <a:rPr lang="en-GB" sz="1600" dirty="0"/>
              <a:t>17%), knife crime offences (-14%), and knife crime victims under 25 (-10%)</a:t>
            </a:r>
          </a:p>
          <a:p>
            <a:pPr>
              <a:spcBef>
                <a:spcPts val="450"/>
              </a:spcBef>
              <a:spcAft>
                <a:spcPts val="0"/>
              </a:spcAft>
            </a:pPr>
            <a:r>
              <a:rPr lang="en-GB" sz="1600" dirty="0"/>
              <a:t>27% reduction in robbery offences in the past year (following a peak in offences in 2017/18). The police now have robbery cars available, allowing for quicker identification of perpetrators</a:t>
            </a:r>
          </a:p>
          <a:p>
            <a:pPr>
              <a:spcBef>
                <a:spcPts val="450"/>
              </a:spcBef>
              <a:spcAft>
                <a:spcPts val="0"/>
              </a:spcAft>
            </a:pPr>
            <a:r>
              <a:rPr lang="en-GB" sz="1600" dirty="0"/>
              <a:t>Domestic violence offences continue to rise (7%) in line with London increase but positive outcomes for victims remain a challenging area</a:t>
            </a:r>
          </a:p>
          <a:p>
            <a:pPr>
              <a:spcBef>
                <a:spcPts val="450"/>
              </a:spcBef>
              <a:spcAft>
                <a:spcPts val="0"/>
              </a:spcAft>
            </a:pPr>
            <a:r>
              <a:rPr lang="en-GB" sz="1600" dirty="0"/>
              <a:t>There has been a small increase (6%) in racial crime but reductions in all other forms of hate crime</a:t>
            </a:r>
          </a:p>
          <a:p>
            <a:pPr>
              <a:spcBef>
                <a:spcPts val="450"/>
              </a:spcBef>
              <a:spcAft>
                <a:spcPts val="0"/>
              </a:spcAft>
            </a:pPr>
            <a:endParaRPr lang="en-GB" sz="1350" dirty="0">
              <a:solidFill>
                <a:srgbClr val="000000"/>
              </a:solidFill>
              <a:latin typeface="Arial"/>
              <a:ea typeface="Calibri" panose="020F0502020204030204" pitchFamily="34" charset="0"/>
            </a:endParaRPr>
          </a:p>
          <a:p>
            <a:pPr>
              <a:spcBef>
                <a:spcPts val="450"/>
              </a:spcBef>
              <a:spcAft>
                <a:spcPts val="0"/>
              </a:spcAft>
            </a:pPr>
            <a:endParaRPr lang="en-GB" dirty="0" smtClean="0"/>
          </a:p>
          <a:p>
            <a:pPr marL="0" indent="0">
              <a:buNone/>
            </a:pPr>
            <a:endParaRPr lang="en-GB" sz="900" dirty="0">
              <a:solidFill>
                <a:srgbClr val="FF0000"/>
              </a:solidFill>
            </a:endParaRPr>
          </a:p>
        </p:txBody>
      </p:sp>
      <p:sp>
        <p:nvSpPr>
          <p:cNvPr id="4" name="Title 3"/>
          <p:cNvSpPr txBox="1">
            <a:spLocks/>
          </p:cNvSpPr>
          <p:nvPr/>
        </p:nvSpPr>
        <p:spPr>
          <a:xfrm>
            <a:off x="323999" y="320171"/>
            <a:ext cx="6443026" cy="350865"/>
          </a:xfrm>
          <a:prstGeom prst="rect">
            <a:avLst/>
          </a:prstGeom>
        </p:spPr>
        <p:txBody>
          <a:bodyPr wrap="square" lIns="0" tIns="0" rIns="0" bIns="0" anchor="t" anchorCtr="0">
            <a:spAutoFit/>
          </a:bodyPr>
          <a:lstStyle>
            <a:lvl1pPr algn="l" defTabSz="685783" rtl="0" eaLnBrk="1" latinLnBrk="0" hangingPunct="1">
              <a:lnSpc>
                <a:spcPct val="95000"/>
              </a:lnSpc>
              <a:spcBef>
                <a:spcPct val="0"/>
              </a:spcBef>
              <a:buNone/>
              <a:defRPr sz="1900" kern="1200" baseline="0">
                <a:solidFill>
                  <a:schemeClr val="tx2"/>
                </a:solidFill>
                <a:latin typeface="+mj-lt"/>
                <a:ea typeface="+mj-ea"/>
                <a:cs typeface="+mj-cs"/>
              </a:defRPr>
            </a:lvl1pPr>
          </a:lstStyle>
          <a:p>
            <a:r>
              <a:rPr lang="en-US" sz="2400" smtClean="0"/>
              <a:t>Safer Islington Partnership</a:t>
            </a:r>
            <a:endParaRPr lang="en-US" sz="2400" dirty="0"/>
          </a:p>
        </p:txBody>
      </p:sp>
    </p:spTree>
    <p:extLst>
      <p:ext uri="{BB962C8B-B14F-4D97-AF65-F5344CB8AC3E}">
        <p14:creationId xmlns:p14="http://schemas.microsoft.com/office/powerpoint/2010/main" val="30148083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323999" y="320171"/>
            <a:ext cx="6443026" cy="350865"/>
          </a:xfrm>
        </p:spPr>
        <p:txBody>
          <a:bodyPr/>
          <a:lstStyle/>
          <a:p>
            <a:r>
              <a:rPr lang="en-US" sz="2400" dirty="0" smtClean="0"/>
              <a:t>Safer Islington Partnership</a:t>
            </a:r>
            <a:endParaRPr lang="en-US" sz="2400" dirty="0"/>
          </a:p>
        </p:txBody>
      </p:sp>
      <p:sp>
        <p:nvSpPr>
          <p:cNvPr id="5" name="TextBox 4"/>
          <p:cNvSpPr txBox="1"/>
          <p:nvPr/>
        </p:nvSpPr>
        <p:spPr>
          <a:xfrm>
            <a:off x="323999" y="1802257"/>
            <a:ext cx="7725492" cy="2246769"/>
          </a:xfrm>
          <a:prstGeom prst="rect">
            <a:avLst/>
          </a:prstGeom>
          <a:noFill/>
        </p:spPr>
        <p:txBody>
          <a:bodyPr wrap="square" rtlCol="0">
            <a:spAutoFit/>
          </a:bodyPr>
          <a:lstStyle/>
          <a:p>
            <a:r>
              <a:rPr lang="en-GB" sz="2000" dirty="0" smtClean="0"/>
              <a:t>For more information contact</a:t>
            </a:r>
          </a:p>
          <a:p>
            <a:endParaRPr lang="en-GB" sz="2000" dirty="0"/>
          </a:p>
          <a:p>
            <a:r>
              <a:rPr lang="en-GB" sz="2000" dirty="0" smtClean="0"/>
              <a:t>Johnathon Gallagher</a:t>
            </a:r>
          </a:p>
          <a:p>
            <a:endParaRPr lang="en-GB" sz="2000" dirty="0"/>
          </a:p>
          <a:p>
            <a:r>
              <a:rPr lang="en-GB" sz="2000" dirty="0" smtClean="0"/>
              <a:t>020 7527 8833</a:t>
            </a:r>
          </a:p>
          <a:p>
            <a:endParaRPr lang="en-GB" sz="2000" dirty="0"/>
          </a:p>
          <a:p>
            <a:r>
              <a:rPr lang="en-GB" sz="2000" dirty="0" smtClean="0">
                <a:hlinkClick r:id="rId2"/>
              </a:rPr>
              <a:t>Johnathon.Gallagher@Islington.gov.uk</a:t>
            </a:r>
            <a:r>
              <a:rPr lang="en-GB" sz="2000" dirty="0" smtClean="0"/>
              <a:t> </a:t>
            </a:r>
            <a:endParaRPr lang="en-GB" sz="2000" dirty="0"/>
          </a:p>
        </p:txBody>
      </p:sp>
    </p:spTree>
    <p:extLst>
      <p:ext uri="{BB962C8B-B14F-4D97-AF65-F5344CB8AC3E}">
        <p14:creationId xmlns:p14="http://schemas.microsoft.com/office/powerpoint/2010/main" val="2397304506"/>
      </p:ext>
    </p:extLst>
  </p:cSld>
  <p:clrMapOvr>
    <a:masterClrMapping/>
  </p:clrMapOvr>
  <p:timing>
    <p:tnLst>
      <p:par>
        <p:cTn id="1" dur="indefinite" restart="never" nodeType="tmRoot"/>
      </p:par>
    </p:tnLst>
  </p:timing>
</p:sld>
</file>

<file path=ppt/theme/theme1.xml><?xml version="1.0" encoding="utf-8"?>
<a:theme xmlns:a="http://schemas.openxmlformats.org/drawingml/2006/main" name="Master theme">
  <a:themeElements>
    <a:clrScheme name="ISL">
      <a:dk1>
        <a:srgbClr val="000000"/>
      </a:dk1>
      <a:lt1>
        <a:srgbClr val="FFFFFF"/>
      </a:lt1>
      <a:dk2>
        <a:srgbClr val="007833"/>
      </a:dk2>
      <a:lt2>
        <a:srgbClr val="95C11D"/>
      </a:lt2>
      <a:accent1>
        <a:srgbClr val="4C4C4D"/>
      </a:accent1>
      <a:accent2>
        <a:srgbClr val="EFEFEF"/>
      </a:accent2>
      <a:accent3>
        <a:srgbClr val="00A7A8"/>
      </a:accent3>
      <a:accent4>
        <a:srgbClr val="004996"/>
      </a:accent4>
      <a:accent5>
        <a:srgbClr val="58358A"/>
      </a:accent5>
      <a:accent6>
        <a:srgbClr val="CC1135"/>
      </a:accent6>
      <a:hlink>
        <a:srgbClr val="C82B99"/>
      </a:hlink>
      <a:folHlink>
        <a:srgbClr val="ED7418"/>
      </a:folHlink>
    </a:clrScheme>
    <a:fontScheme name="Tahoma">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o-branded">
  <a:themeElements>
    <a:clrScheme name="ISL">
      <a:dk1>
        <a:srgbClr val="000000"/>
      </a:dk1>
      <a:lt1>
        <a:srgbClr val="FFFFFF"/>
      </a:lt1>
      <a:dk2>
        <a:srgbClr val="007833"/>
      </a:dk2>
      <a:lt2>
        <a:srgbClr val="95C11D"/>
      </a:lt2>
      <a:accent1>
        <a:srgbClr val="4C4C4D"/>
      </a:accent1>
      <a:accent2>
        <a:srgbClr val="EFEFEF"/>
      </a:accent2>
      <a:accent3>
        <a:srgbClr val="00A7A8"/>
      </a:accent3>
      <a:accent4>
        <a:srgbClr val="004996"/>
      </a:accent4>
      <a:accent5>
        <a:srgbClr val="58358A"/>
      </a:accent5>
      <a:accent6>
        <a:srgbClr val="CC1135"/>
      </a:accent6>
      <a:hlink>
        <a:srgbClr val="C82B99"/>
      </a:hlink>
      <a:folHlink>
        <a:srgbClr val="ED7418"/>
      </a:folHlink>
    </a:clrScheme>
    <a:fontScheme name="Tahoma">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25A6C831ABA97429B5D91DD1AEEFF8F" ma:contentTypeVersion="8" ma:contentTypeDescription="Create a new document." ma:contentTypeScope="" ma:versionID="b25454de01cc2476a396ba43bdfafb30">
  <xsd:schema xmlns:xsd="http://www.w3.org/2001/XMLSchema" xmlns:xs="http://www.w3.org/2001/XMLSchema" xmlns:p="http://schemas.microsoft.com/office/2006/metadata/properties" xmlns:ns2="af8fb7e5-f363-499a-ab4c-b945bf2da975" targetNamespace="http://schemas.microsoft.com/office/2006/metadata/properties" ma:root="true" ma:fieldsID="8b10e006fc1f0be05aa484e324c31c79" ns2:_="">
    <xsd:import namespace="af8fb7e5-f363-499a-ab4c-b945bf2da975"/>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f8fb7e5-f363-499a-ab4c-b945bf2da97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76E1316-627F-47B9-9D37-018625D7D6A6}">
  <ds:schemaRefs>
    <ds:schemaRef ds:uri="http://schemas.microsoft.com/office/infopath/2007/PartnerControls"/>
    <ds:schemaRef ds:uri="http://schemas.microsoft.com/office/2006/metadata/properties"/>
    <ds:schemaRef ds:uri="http://schemas.microsoft.com/office/2006/documentManagement/types"/>
    <ds:schemaRef ds:uri="http://www.w3.org/XML/1998/namespace"/>
    <ds:schemaRef ds:uri="http://purl.org/dc/terms/"/>
    <ds:schemaRef ds:uri="http://purl.org/dc/elements/1.1/"/>
    <ds:schemaRef ds:uri="http://schemas.openxmlformats.org/package/2006/metadata/core-properties"/>
    <ds:schemaRef ds:uri="http://purl.org/dc/dcmitype/"/>
  </ds:schemaRefs>
</ds:datastoreItem>
</file>

<file path=customXml/itemProps2.xml><?xml version="1.0" encoding="utf-8"?>
<ds:datastoreItem xmlns:ds="http://schemas.openxmlformats.org/officeDocument/2006/customXml" ds:itemID="{C1D65BE5-97D4-46F8-8579-76EB87579170}"/>
</file>

<file path=customXml/itemProps3.xml><?xml version="1.0" encoding="utf-8"?>
<ds:datastoreItem xmlns:ds="http://schemas.openxmlformats.org/officeDocument/2006/customXml" ds:itemID="{050832FF-360C-4750-A3AF-B780D960184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EMB_ISL_PPT_Template_2018_V4</Template>
  <TotalTime>1402</TotalTime>
  <Words>372</Words>
  <Application>Microsoft Office PowerPoint</Application>
  <PresentationFormat>On-screen Show (4:3)</PresentationFormat>
  <Paragraphs>52</Paragraphs>
  <Slides>11</Slides>
  <Notes>0</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11</vt:i4>
      </vt:variant>
    </vt:vector>
  </HeadingPairs>
  <TitlesOfParts>
    <vt:vector size="16" baseType="lpstr">
      <vt:lpstr>Arial</vt:lpstr>
      <vt:lpstr>Calibri</vt:lpstr>
      <vt:lpstr>Tahoma</vt:lpstr>
      <vt:lpstr>Master theme</vt:lpstr>
      <vt:lpstr>Co-branded</vt:lpstr>
      <vt:lpstr>The Safer Islington Partnership</vt:lpstr>
      <vt:lpstr>Safer Islington Partnership</vt:lpstr>
      <vt:lpstr>Safer Islington Partnership</vt:lpstr>
      <vt:lpstr>Safer Islington Partnership</vt:lpstr>
      <vt:lpstr>Safer Islington Partnership</vt:lpstr>
      <vt:lpstr>Safer Islington Partnership</vt:lpstr>
      <vt:lpstr>Safer Islington Partnership</vt:lpstr>
      <vt:lpstr>Safer Islington Partnership</vt:lpstr>
      <vt:lpstr>Safer Islington Partnership</vt:lpstr>
      <vt:lpstr>PowerPoint Presentation</vt:lpstr>
      <vt:lpstr>Safer Islington Partnership</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template standard</dc:title>
  <dc:creator>Ben Clark | Embrace</dc:creator>
  <cp:lastModifiedBy>Gallagher, Johnathon</cp:lastModifiedBy>
  <cp:revision>27</cp:revision>
  <dcterms:created xsi:type="dcterms:W3CDTF">2019-02-06T16:13:22Z</dcterms:created>
  <dcterms:modified xsi:type="dcterms:W3CDTF">2019-07-09T09:22:16Z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0x010100725A6C831ABA97429B5D91DD1AEEFF8F</vt:lpwstr>
  </property>
  <property fmtid="{D5CDD505-2E9C-101B-9397-08002B2CF9AE}" pid="3" name="RecordsSeries">
    <vt:lpwstr/>
  </property>
  <property fmtid="{D5CDD505-2E9C-101B-9397-08002B2CF9AE}" pid="4" name="Involved Teams">
    <vt:lpwstr>1528;#Communications Publishing Team|058b8a09-0bcd-451e-8d47-afc69d8be651</vt:lpwstr>
  </property>
  <property fmtid="{D5CDD505-2E9C-101B-9397-08002B2CF9AE}" pid="5" name="Involved TeamsTaxHTField0">
    <vt:lpwstr>Communications Publishing Team|058b8a09-0bcd-451e-8d47-afc69d8be651</vt:lpwstr>
  </property>
  <property fmtid="{D5CDD505-2E9C-101B-9397-08002B2CF9AE}" pid="6" name="c96fb2fb72de4de78ba8fe87aa837b5e">
    <vt:lpwstr>Communications|39e3c23f-dc56-4aba-86a2-372111e6b9b8</vt:lpwstr>
  </property>
  <property fmtid="{D5CDD505-2E9C-101B-9397-08002B2CF9AE}" pid="7" name="FunctionalArea">
    <vt:lpwstr>5;#Communications|39e3c23f-dc56-4aba-86a2-372111e6b9b8</vt:lpwstr>
  </property>
  <property fmtid="{D5CDD505-2E9C-101B-9397-08002B2CF9AE}" pid="8" name="d9988a70b12c4af6a05dcb8874945a04">
    <vt:lpwstr/>
  </property>
  <property fmtid="{D5CDD505-2E9C-101B-9397-08002B2CF9AE}" pid="9" name="SeriesTag">
    <vt:lpwstr/>
  </property>
  <property fmtid="{D5CDD505-2E9C-101B-9397-08002B2CF9AE}" pid="10" name="SubjectTags">
    <vt:lpwstr/>
  </property>
  <property fmtid="{D5CDD505-2E9C-101B-9397-08002B2CF9AE}" pid="11" name="ProtectiveZone">
    <vt:lpwstr>Protected</vt:lpwstr>
  </property>
  <property fmtid="{D5CDD505-2E9C-101B-9397-08002B2CF9AE}" pid="12" name="k2f552cf5a97436692cf62d3beff7eb8">
    <vt:lpwstr/>
  </property>
  <property fmtid="{D5CDD505-2E9C-101B-9397-08002B2CF9AE}" pid="13" name="TaxCatchAll">
    <vt:lpwstr>1528;#Communications Publishing Team|058b8a09-0bcd-451e-8d47-afc69d8be651;#5;#Communications|39e3c23f-dc56-4aba-86a2-372111e6b9b8;#1024;#Staff publication|4e6d5cad-00c5-4f85-b543-5f5c8c16cd07</vt:lpwstr>
  </property>
  <property fmtid="{D5CDD505-2E9C-101B-9397-08002B2CF9AE}" pid="14" name="Owning Team">
    <vt:lpwstr>1528;#Communications Publishing Team|058b8a09-0bcd-451e-8d47-afc69d8be651</vt:lpwstr>
  </property>
  <property fmtid="{D5CDD505-2E9C-101B-9397-08002B2CF9AE}" pid="15" name="Records Type">
    <vt:lpwstr>1024;#Staff publication|4e6d5cad-00c5-4f85-b543-5f5c8c16cd07</vt:lpwstr>
  </property>
  <property fmtid="{D5CDD505-2E9C-101B-9397-08002B2CF9AE}" pid="16" name="Records TypeTaxHTField0">
    <vt:lpwstr>Staff publication|4e6d5cad-00c5-4f85-b543-5f5c8c16cd07</vt:lpwstr>
  </property>
  <property fmtid="{D5CDD505-2E9C-101B-9397-08002B2CF9AE}" pid="17" name="Owning TeamTaxHTField0">
    <vt:lpwstr>Communications Publishing Team|058b8a09-0bcd-451e-8d47-afc69d8be651</vt:lpwstr>
  </property>
  <property fmtid="{D5CDD505-2E9C-101B-9397-08002B2CF9AE}" pid="18" name="g46d15b1ec8c4177bccc4a36f9126eda">
    <vt:lpwstr/>
  </property>
  <property fmtid="{D5CDD505-2E9C-101B-9397-08002B2CF9AE}" pid="19" name="ReferenceDate">
    <vt:filetime>2019-03-14T10:18:48Z</vt:filetime>
  </property>
  <property fmtid="{D5CDD505-2E9C-101B-9397-08002B2CF9AE}" pid="20" name="OriginalFilename">
    <vt:lpwstr>Powerpoint template standard.pptx</vt:lpwstr>
  </property>
</Properties>
</file>